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716" r:id="rId3"/>
    <p:sldMasterId id="2147483760" r:id="rId4"/>
    <p:sldMasterId id="2147483796" r:id="rId5"/>
    <p:sldMasterId id="2147483840" r:id="rId6"/>
    <p:sldMasterId id="2147483856" r:id="rId7"/>
    <p:sldMasterId id="2147483868" r:id="rId8"/>
  </p:sldMasterIdLst>
  <p:notesMasterIdLst>
    <p:notesMasterId r:id="rId24"/>
  </p:notesMasterIdLst>
  <p:sldIdLst>
    <p:sldId id="268" r:id="rId9"/>
    <p:sldId id="316" r:id="rId10"/>
    <p:sldId id="1015" r:id="rId11"/>
    <p:sldId id="1063" r:id="rId12"/>
    <p:sldId id="1056" r:id="rId13"/>
    <p:sldId id="1065" r:id="rId14"/>
    <p:sldId id="426" r:id="rId15"/>
    <p:sldId id="1066" r:id="rId16"/>
    <p:sldId id="1045" r:id="rId17"/>
    <p:sldId id="301" r:id="rId18"/>
    <p:sldId id="1032" r:id="rId19"/>
    <p:sldId id="1046" r:id="rId20"/>
    <p:sldId id="346" r:id="rId21"/>
    <p:sldId id="445" r:id="rId22"/>
    <p:sldId id="1067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 varScale="1">
        <p:scale>
          <a:sx n="84" d="100"/>
          <a:sy n="84" d="100"/>
        </p:scale>
        <p:origin x="76" y="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05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9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5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4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3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3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9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5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4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7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8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0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8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6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9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3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0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1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1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8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6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0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9" Type="http://schemas.openxmlformats.org/officeDocument/2006/relationships/image" Target="../media/image1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8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0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3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IÊN CHÚA BA NGÔI">
            <a:extLst>
              <a:ext uri="{FF2B5EF4-FFF2-40B4-BE49-F238E27FC236}">
                <a16:creationId xmlns:a16="http://schemas.microsoft.com/office/drawing/2014/main" id="{B3F84D05-7ABC-456D-8075-8CFBB1665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"/>
            <a:ext cx="91440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E57057-5BD4-432A-9641-9125C9F7C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7151"/>
            <a:ext cx="990600" cy="990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1CB9F9-14E8-44EE-8152-5058CCA7C79A}"/>
              </a:ext>
            </a:extLst>
          </p:cNvPr>
          <p:cNvSpPr txBox="1"/>
          <p:nvPr/>
        </p:nvSpPr>
        <p:spPr>
          <a:xfrm>
            <a:off x="2971800" y="440055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XI THƯỜNG NIÊN – C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KINH TIN KÍNH</a:t>
            </a:r>
          </a:p>
        </p:txBody>
      </p:sp>
    </p:spTree>
    <p:extLst>
      <p:ext uri="{BB962C8B-B14F-4D97-AF65-F5344CB8AC3E}">
        <p14:creationId xmlns:p14="http://schemas.microsoft.com/office/powerpoint/2010/main" val="181779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</p:spTree>
    <p:extLst>
      <p:ext uri="{BB962C8B-B14F-4D97-AF65-F5344CB8AC3E}">
        <p14:creationId xmlns:p14="http://schemas.microsoft.com/office/powerpoint/2010/main" val="417667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95350"/>
            <a:ext cx="8382000" cy="4019549"/>
          </a:xfrm>
        </p:spPr>
        <p:txBody>
          <a:bodyPr>
            <a:normAutofit fontScale="90000"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Vì anh em được làm con cái, nên Thiên Chúa đã sai Thánh Thần của Con Chúa vào tâm hồn chúng ta, mà kêu lên rằng: Abba, nghĩa là “Lạy Cha”.</a:t>
            </a:r>
            <a:endParaRPr lang="vi-VN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F68560-D68F-44CE-911F-84BA0FE54536}"/>
              </a:ext>
            </a:extLst>
          </p:cNvPr>
          <p:cNvSpPr txBox="1"/>
          <p:nvPr/>
        </p:nvSpPr>
        <p:spPr>
          <a:xfrm>
            <a:off x="2857500" y="28575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IÊN CHÚA BA NGÔI">
            <a:extLst>
              <a:ext uri="{FF2B5EF4-FFF2-40B4-BE49-F238E27FC236}">
                <a16:creationId xmlns:a16="http://schemas.microsoft.com/office/drawing/2014/main" id="{B3F84D05-7ABC-456D-8075-8CFBB1665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"/>
            <a:ext cx="91440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E57057-5BD4-432A-9641-9125C9F7C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7151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9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71567"/>
            <a:ext cx="8610600" cy="3533783"/>
          </a:xfrm>
        </p:spPr>
        <p:txBody>
          <a:bodyPr>
            <a:normAutofit/>
          </a:bodyPr>
          <a:lstStyle/>
          <a:p>
            <a:pPr algn="just"/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Chúc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tụng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Cha,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Thánh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Thần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vì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tỏ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lòng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từ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bi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đối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với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ta.</a:t>
            </a:r>
            <a:endParaRPr lang="vi-VN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0AEBA4-5C49-4FF1-A8EA-8BDAA70DCA94}"/>
              </a:ext>
            </a:extLst>
          </p:cNvPr>
          <p:cNvSpPr txBox="1"/>
          <p:nvPr/>
        </p:nvSpPr>
        <p:spPr>
          <a:xfrm>
            <a:off x="2209800" y="43815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73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228600" y="233794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Cn 8, 22-31</a:t>
            </a: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105151"/>
            <a:ext cx="4419601" cy="1981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381000" y="1008422"/>
            <a:ext cx="855725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vi-VN" sz="440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Khi địa cầu chưa sinh nở, sự khôn ngoan đã được sinh thành”.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457198" y="2397265"/>
            <a:ext cx="70866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Bài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Châm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Ngôn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5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br>
              <a:rPr lang="en-US" altLang="en-US" sz="7200" b="1" u="sng" dirty="0">
                <a:solidFill>
                  <a:srgbClr val="FFFF00"/>
                </a:solidFill>
                <a:cs typeface="Times New Roman" pitchFamily="18" charset="0"/>
              </a:rPr>
            </a:br>
            <a:b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lang="en-US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25AF5F-BBC9-4D18-B8B4-00325B9D79C5}"/>
              </a:ext>
            </a:extLst>
          </p:cNvPr>
          <p:cNvSpPr txBox="1"/>
          <p:nvPr/>
        </p:nvSpPr>
        <p:spPr>
          <a:xfrm>
            <a:off x="2857500" y="20955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6911F8-5CF6-4FC3-8A10-83D43FB1CF73}"/>
              </a:ext>
            </a:extLst>
          </p:cNvPr>
          <p:cNvSpPr txBox="1"/>
          <p:nvPr/>
        </p:nvSpPr>
        <p:spPr>
          <a:xfrm>
            <a:off x="2438400" y="112395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8, 4-5. 6-7. 8-9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7F1DD-782D-49AD-A0C0-72F985A85B17}"/>
              </a:ext>
            </a:extLst>
          </p:cNvPr>
          <p:cNvSpPr txBox="1"/>
          <p:nvPr/>
        </p:nvSpPr>
        <p:spPr>
          <a:xfrm>
            <a:off x="510540" y="1831836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lạy Chúa chúng con, lạ lùng thay danh Chúa khắp nơi hoàn cầu (c. 2a).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152400" y="83819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2: </a:t>
            </a:r>
            <a:r>
              <a:rPr lang="en-US" sz="40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Rm 5, 1-5</a:t>
            </a: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8" y="3346803"/>
            <a:ext cx="4419601" cy="1981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380998" y="751254"/>
            <a:ext cx="85572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Thánh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Thần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ban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lòng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mến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304798" y="1989758"/>
            <a:ext cx="87096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thư Thánh Phaolô Tông đồ gửi tín hữu Rôma.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48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42950"/>
            <a:ext cx="8534400" cy="4267200"/>
          </a:xfrm>
        </p:spPr>
        <p:txBody>
          <a:bodyPr>
            <a:noAutofit/>
          </a:bodyPr>
          <a:lstStyle/>
          <a:p>
            <a:pPr algn="just"/>
            <a:r>
              <a:rPr lang="en-US" sz="5400" b="1" u="sng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Alleluia-alleluia</a:t>
            </a:r>
            <a:r>
              <a:rPr lang="en-US" sz="4000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Ðức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Cha,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Ðức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Con,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Ðức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Ðấng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–</a:t>
            </a:r>
            <a:r>
              <a:rPr lang="en-US" sz="5400" b="1" u="sng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Alleluia.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5E3580-F9C8-47BF-A7D4-10DC39062D72}"/>
              </a:ext>
            </a:extLst>
          </p:cNvPr>
          <p:cNvSpPr txBox="1"/>
          <p:nvPr/>
        </p:nvSpPr>
        <p:spPr>
          <a:xfrm>
            <a:off x="2286000" y="28575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Alleluia: </a:t>
            </a:r>
            <a:r>
              <a:rPr lang="en-US" sz="4400" b="0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Kh</a:t>
            </a:r>
            <a:r>
              <a:rPr lang="en-US" sz="44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1, 8</a:t>
            </a:r>
            <a:endParaRPr lang="en-US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IÊN CHÚA BA NGÔI">
            <a:extLst>
              <a:ext uri="{FF2B5EF4-FFF2-40B4-BE49-F238E27FC236}">
                <a16:creationId xmlns:a16="http://schemas.microsoft.com/office/drawing/2014/main" id="{B3F84D05-7ABC-456D-8075-8CFBB1665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E57057-5BD4-432A-9641-9125C9F7C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7151"/>
            <a:ext cx="990600" cy="990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CE4DFE-AC29-418E-A8CB-BCE2EBE23079}"/>
              </a:ext>
            </a:extLst>
          </p:cNvPr>
          <p:cNvSpPr txBox="1"/>
          <p:nvPr/>
        </p:nvSpPr>
        <p:spPr>
          <a:xfrm>
            <a:off x="4495800" y="2495550"/>
            <a:ext cx="4648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 Âm: Ga 16, 12-15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47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183E6E-1422-D2E3-0249-E66D59F5F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raying with his hands together&#10;&#10;Description automatically generated">
            <a:extLst>
              <a:ext uri="{FF2B5EF4-FFF2-40B4-BE49-F238E27FC236}">
                <a16:creationId xmlns:a16="http://schemas.microsoft.com/office/drawing/2014/main" id="{85AF943B-B4DA-B9FB-E191-596278583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8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239</Words>
  <Application>Microsoft Office PowerPoint</Application>
  <PresentationFormat>On-screen Show (16:9)</PresentationFormat>
  <Paragraphs>28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UTM American Sans</vt:lpstr>
      <vt:lpstr>Office Theme</vt:lpstr>
      <vt:lpstr>3_Office Theme</vt:lpstr>
      <vt:lpstr>5_Office Theme</vt:lpstr>
      <vt:lpstr>6_Office Theme</vt:lpstr>
      <vt:lpstr>9_Office Theme</vt:lpstr>
      <vt:lpstr>38_Default Design</vt:lpstr>
      <vt:lpstr>10_Office Theme</vt:lpstr>
      <vt:lpstr>7_Office Theme</vt:lpstr>
      <vt:lpstr>PowerPoint Presentation</vt:lpstr>
      <vt:lpstr>Chúc tụng Chúa Cha, Chúa Con và Chúa Thánh Thần, vì Chúa đã tỏ lòng từ bi đối với chúng ta.</vt:lpstr>
      <vt:lpstr> </vt:lpstr>
      <vt:lpstr>PowerPoint Presentation</vt:lpstr>
      <vt:lpstr>  </vt:lpstr>
      <vt:lpstr>PowerPoint Presentation</vt:lpstr>
      <vt:lpstr>Alleluia-alleluia: – Sáng danh Ðức Chúa Cha, và Ðức Chúa Con, và Ðức Chúa Thánh Thần; sáng danh Thiên Chúa, Ðấng đang có, đã có và sẽ đến. -  –Alleluia.</vt:lpstr>
      <vt:lpstr>PowerPoint Presentation</vt:lpstr>
      <vt:lpstr>PowerPoint Presentation</vt:lpstr>
      <vt:lpstr>KINH TIN KÍNH</vt:lpstr>
      <vt:lpstr>PowerPoint Presentation</vt:lpstr>
      <vt:lpstr>PowerPoint Presentation</vt:lpstr>
      <vt:lpstr>Vì anh em được làm con cái, nên Thiên Chúa đã sai Thánh Thần của Con Chúa vào tâm hồn chúng ta, mà kêu lên rằng: Abba, nghĩa là “Lạy Cha”.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134</cp:revision>
  <dcterms:created xsi:type="dcterms:W3CDTF">2021-12-05T01:20:54Z</dcterms:created>
  <dcterms:modified xsi:type="dcterms:W3CDTF">2025-06-06T06:50:00Z</dcterms:modified>
</cp:coreProperties>
</file>