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066" r:id="rId16"/>
    <p:sldId id="1045" r:id="rId17"/>
    <p:sldId id="301" r:id="rId18"/>
    <p:sldId id="1032" r:id="rId19"/>
    <p:sldId id="1046" r:id="rId20"/>
    <p:sldId id="346" r:id="rId21"/>
    <p:sldId id="445" r:id="rId22"/>
    <p:sldId id="1067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IÊN CHÚA BA NGÔI">
            <a:extLst>
              <a:ext uri="{FF2B5EF4-FFF2-40B4-BE49-F238E27FC236}">
                <a16:creationId xmlns:a16="http://schemas.microsoft.com/office/drawing/2014/main" id="{B3F84D05-7ABC-456D-8075-8CFBB1665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E57057-5BD4-432A-9641-9125C9F7C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7151"/>
            <a:ext cx="990600" cy="990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CB9F9-14E8-44EE-8152-5058CCA7C79A}"/>
              </a:ext>
            </a:extLst>
          </p:cNvPr>
          <p:cNvSpPr txBox="1"/>
          <p:nvPr/>
        </p:nvSpPr>
        <p:spPr>
          <a:xfrm>
            <a:off x="2971800" y="440055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XI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95350"/>
            <a:ext cx="8382000" cy="401954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 anh em được làm con cái, nên Thiên Chúa đã sai Thánh Thần của Con Chúa vào tâm hồn chúng ta, mà kêu lên rằng: Abba, nghĩa là “Lạy Cha”.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857500" y="2857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IÊN CHÚA BA NGÔI">
            <a:extLst>
              <a:ext uri="{FF2B5EF4-FFF2-40B4-BE49-F238E27FC236}">
                <a16:creationId xmlns:a16="http://schemas.microsoft.com/office/drawing/2014/main" id="{B3F84D05-7ABC-456D-8075-8CFBB1665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E57057-5BD4-432A-9641-9125C9F7C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7151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9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171567"/>
            <a:ext cx="8610600" cy="3533783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tỏ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đối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4381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233794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Cn 8, 22-31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105151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381000" y="1008422"/>
            <a:ext cx="855725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 địa cầu chưa sinh nở, sự khôn ngoan đã được sinh thành”.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457198" y="2397265"/>
            <a:ext cx="70866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Châm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Ngôn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2438400" y="1123950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8, 4-5. 6-7. 8-9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510540" y="1831836"/>
            <a:ext cx="8610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lạy Chúa chúng con, lạ lùng thay danh Chúa khắp nơi hoàn cầu (c. 2a).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Rm 5, 1-5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8" y="3346803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380998" y="751254"/>
            <a:ext cx="85572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798" y="1989758"/>
            <a:ext cx="87096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42950"/>
            <a:ext cx="8534400" cy="42672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sz="4000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Ðức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Cha,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Ðức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Con,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Ðức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Thánh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Ðấng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</a:t>
            </a:r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2286000" y="28575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Kh</a:t>
            </a:r>
            <a:r>
              <a:rPr lang="en-US" sz="44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1, 8</a:t>
            </a:r>
            <a:endParaRPr lang="en-US" sz="4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IÊN CHÚA BA NGÔI">
            <a:extLst>
              <a:ext uri="{FF2B5EF4-FFF2-40B4-BE49-F238E27FC236}">
                <a16:creationId xmlns:a16="http://schemas.microsoft.com/office/drawing/2014/main" id="{B3F84D05-7ABC-456D-8075-8CFBB1665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E57057-5BD4-432A-9641-9125C9F7C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7151"/>
            <a:ext cx="990600" cy="990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CE4DFE-AC29-418E-A8CB-BCE2EBE23079}"/>
              </a:ext>
            </a:extLst>
          </p:cNvPr>
          <p:cNvSpPr txBox="1"/>
          <p:nvPr/>
        </p:nvSpPr>
        <p:spPr>
          <a:xfrm>
            <a:off x="4495800" y="2495550"/>
            <a:ext cx="4648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16, 12-15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4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239</Words>
  <Application>Microsoft Office PowerPoint</Application>
  <PresentationFormat>On-screen Show (16:9)</PresentationFormat>
  <Paragraphs>28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Chúc tụng Chúa Cha, Chúa Con và Chúa Thánh Thần, vì Chúa đã tỏ lòng từ bi đối với chúng ta.</vt:lpstr>
      <vt:lpstr> </vt:lpstr>
      <vt:lpstr>PowerPoint Presentation</vt:lpstr>
      <vt:lpstr>  </vt:lpstr>
      <vt:lpstr>PowerPoint Presentation</vt:lpstr>
      <vt:lpstr>Alleluia-alleluia: – Sáng danh Ðức Chúa Cha, và Ðức Chúa Con, và Ðức Chúa Thánh Thần; sáng danh Thiên Chúa, Ðấng đang có, đã có và sẽ đến. -  –Alleluia.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Vì anh em được làm con cái, nên Thiên Chúa đã sai Thánh Thần của Con Chúa vào tâm hồn chúng ta, mà kêu lên rằng: Abba, nghĩa là “Lạy Cha”.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134</cp:revision>
  <dcterms:created xsi:type="dcterms:W3CDTF">2021-12-05T01:20:54Z</dcterms:created>
  <dcterms:modified xsi:type="dcterms:W3CDTF">2025-06-06T06:50:00Z</dcterms:modified>
</cp:coreProperties>
</file>