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04" r:id="rId2"/>
    <p:sldMasterId id="2147483828" r:id="rId3"/>
    <p:sldMasterId id="2147483840" r:id="rId4"/>
    <p:sldMasterId id="2147483848" r:id="rId5"/>
    <p:sldMasterId id="2147483856" r:id="rId6"/>
  </p:sldMasterIdLst>
  <p:sldIdLst>
    <p:sldId id="256" r:id="rId7"/>
    <p:sldId id="358" r:id="rId8"/>
    <p:sldId id="369" r:id="rId9"/>
    <p:sldId id="387" r:id="rId10"/>
    <p:sldId id="370" r:id="rId11"/>
    <p:sldId id="400" r:id="rId12"/>
    <p:sldId id="463" r:id="rId13"/>
    <p:sldId id="473" r:id="rId14"/>
    <p:sldId id="461" r:id="rId15"/>
    <p:sldId id="403" r:id="rId16"/>
    <p:sldId id="413" r:id="rId17"/>
    <p:sldId id="414" r:id="rId18"/>
    <p:sldId id="422" r:id="rId19"/>
    <p:sldId id="433" r:id="rId20"/>
    <p:sldId id="474" r:id="rId2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890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366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17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967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097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830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958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31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3041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7841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624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6895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5212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260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460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820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9197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0580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4183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6918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6494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72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074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6902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1189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6666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9397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7059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6AECE-F762-405E-A9F9-80749D3B1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36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BCFC-0261-44C7-B52D-A98F9B981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20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2164-64AF-4813-9BBB-7A12F931F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09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09D22-BAB0-4F79-B0C6-3A5AD0639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84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6C1C5-E091-4325-A7FB-826ADBD54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2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9528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115E5-8745-4216-9AE1-5F2F4097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707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ACC6D-1749-434E-8C30-49D0F452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579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6AECE-F762-405E-A9F9-80749D3B1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72226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BCFC-0261-44C7-B52D-A98F9B981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7464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2164-64AF-4813-9BBB-7A12F931F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63419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09D22-BAB0-4F79-B0C6-3A5AD0639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86489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6C1C5-E091-4325-A7FB-826ADBD54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34843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115E5-8745-4216-9AE1-5F2F4097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11650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ACC6D-1749-434E-8C30-49D0F452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21311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504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04433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13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152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050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350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00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60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07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024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21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65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458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186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828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522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Relationship Id="rId9" Type="http://schemas.openxmlformats.org/officeDocument/2006/relationships/image" Target="../media/image1.jp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BA4A0-73B6-49E7-A441-BC8F089A94F0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820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770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6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665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400" b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63BCF7-B196-4513-AC8D-3A0C7964A06D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993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400" b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63BCF7-B196-4513-AC8D-3A0C7964A06D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064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16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EF137F-1D78-4B2F-A0B5-EFFA384E8D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D2F3AA3-08B8-4D47-94F8-7D1E084DDC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9D17151-6826-4842-9322-89F3177B0D3B}"/>
              </a:ext>
            </a:extLst>
          </p:cNvPr>
          <p:cNvSpPr txBox="1"/>
          <p:nvPr/>
        </p:nvSpPr>
        <p:spPr>
          <a:xfrm>
            <a:off x="2590800" y="3486150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TUẦN VII PHỤC SINH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503398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143499"/>
          </a:xfrm>
        </p:spPr>
        <p:txBody>
          <a:bodyPr>
            <a:normAutofit/>
          </a:bodyPr>
          <a:lstStyle/>
          <a:p>
            <a:r>
              <a:rPr lang="en-US" sz="6000" b="0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KINH TIN KÍNH</a:t>
            </a:r>
          </a:p>
        </p:txBody>
      </p:sp>
    </p:spTree>
    <p:extLst>
      <p:ext uri="{BB962C8B-B14F-4D97-AF65-F5344CB8AC3E}">
        <p14:creationId xmlns:p14="http://schemas.microsoft.com/office/powerpoint/2010/main" val="404130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124200" y="2114550"/>
            <a:ext cx="5562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C00000"/>
                </a:solidFill>
              </a:rPr>
              <a:t>LỜI NGUYỆN TÍN HỮU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-154324"/>
            <a:ext cx="2021736" cy="368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90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1"/>
            <a:ext cx="5334000" cy="5143499"/>
          </a:xfrm>
        </p:spPr>
        <p:txBody>
          <a:bodyPr/>
          <a:lstStyle/>
          <a:p>
            <a:r>
              <a:rPr lang="en-US" sz="6000" dirty="0">
                <a:solidFill>
                  <a:srgbClr val="C00000"/>
                </a:solidFill>
              </a:rPr>
              <a:t>Ca </a:t>
            </a:r>
            <a:r>
              <a:rPr lang="en-US" sz="6000" dirty="0" err="1">
                <a:solidFill>
                  <a:srgbClr val="C00000"/>
                </a:solidFill>
              </a:rPr>
              <a:t>Dâng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Lễ</a:t>
            </a:r>
            <a:br>
              <a:rPr lang="en-US" sz="6000" dirty="0">
                <a:solidFill>
                  <a:srgbClr val="C00000"/>
                </a:solidFill>
              </a:rPr>
            </a:br>
            <a:endParaRPr lang="en-US" i="1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95250"/>
            <a:ext cx="43529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4560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52400" y="666750"/>
            <a:ext cx="9144000" cy="590550"/>
          </a:xfrm>
        </p:spPr>
        <p:txBody>
          <a:bodyPr>
            <a:normAutofit fontScale="90000"/>
          </a:bodyPr>
          <a:lstStyle/>
          <a:p>
            <a:r>
              <a:rPr lang="en-US" sz="6000" b="1" dirty="0">
                <a:solidFill>
                  <a:srgbClr val="C00000"/>
                </a:solidFill>
              </a:rPr>
              <a:t>Ca </a:t>
            </a:r>
            <a:r>
              <a:rPr lang="en-US" sz="6000" b="1" dirty="0" err="1">
                <a:solidFill>
                  <a:srgbClr val="C00000"/>
                </a:solidFill>
              </a:rPr>
              <a:t>Hiệp</a:t>
            </a:r>
            <a:r>
              <a:rPr lang="en-US" sz="6000" b="1" dirty="0">
                <a:solidFill>
                  <a:srgbClr val="C00000"/>
                </a:solidFill>
              </a:rPr>
              <a:t> </a:t>
            </a:r>
            <a:r>
              <a:rPr lang="en-US" sz="6000" b="1" dirty="0" err="1">
                <a:solidFill>
                  <a:srgbClr val="C00000"/>
                </a:solidFill>
              </a:rPr>
              <a:t>Lễ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FBF290-4444-4063-8694-9B186C774C95}"/>
              </a:ext>
            </a:extLst>
          </p:cNvPr>
          <p:cNvSpPr txBox="1"/>
          <p:nvPr/>
        </p:nvSpPr>
        <p:spPr>
          <a:xfrm>
            <a:off x="342900" y="1581150"/>
            <a:ext cx="8458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 ngươi hãy ca mừng Chúa, Đấng lên trời cao thẳm, hướng về phía đông – Allêluia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4163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br>
              <a:rPr lang="en-US" dirty="0">
                <a:solidFill>
                  <a:srgbClr val="C00000"/>
                </a:solidFill>
              </a:rPr>
            </a:br>
            <a:endParaRPr lang="en-US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1388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EF137F-1D78-4B2F-A0B5-EFFA384E8D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D2F3AA3-08B8-4D47-94F8-7D1E084DDC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9D17151-6826-4842-9322-89F3177B0D3B}"/>
              </a:ext>
            </a:extLst>
          </p:cNvPr>
          <p:cNvSpPr txBox="1"/>
          <p:nvPr/>
        </p:nvSpPr>
        <p:spPr>
          <a:xfrm>
            <a:off x="2590800" y="3486150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TUẦN VII PHỤC SINH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590885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52400" y="223465"/>
            <a:ext cx="9144000" cy="74808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971FBE-6D28-4023-82EF-9752E196DAC8}"/>
              </a:ext>
            </a:extLst>
          </p:cNvPr>
          <p:cNvSpPr txBox="1"/>
          <p:nvPr/>
        </p:nvSpPr>
        <p:spPr>
          <a:xfrm>
            <a:off x="457200" y="971550"/>
            <a:ext cx="8534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Hỡi người Galilê, sao các ông còn đứng nhìn lên trời? Alleluia: Đấng vừa lìa các ông lên trời, sẽ đến cùng một thể thức như các ông đã thấy Người lên trời – Alleluia , alleluia.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095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en-US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7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KINH VINH DANH</a:t>
            </a:r>
          </a:p>
        </p:txBody>
      </p:sp>
    </p:spTree>
    <p:extLst>
      <p:ext uri="{BB962C8B-B14F-4D97-AF65-F5344CB8AC3E}">
        <p14:creationId xmlns:p14="http://schemas.microsoft.com/office/powerpoint/2010/main" val="278929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" y="285750"/>
            <a:ext cx="8610600" cy="257175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err="1">
                <a:solidFill>
                  <a:srgbClr val="C00000"/>
                </a:solidFill>
              </a:rPr>
              <a:t>Bài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đọc</a:t>
            </a:r>
            <a:r>
              <a:rPr lang="en-US" sz="3600" dirty="0">
                <a:solidFill>
                  <a:srgbClr val="C00000"/>
                </a:solidFill>
              </a:rPr>
              <a:t> 1. </a:t>
            </a:r>
            <a:r>
              <a:rPr lang="en-US" sz="36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1, 1-11</a:t>
            </a:r>
            <a:br>
              <a:rPr lang="en-US" sz="3600" dirty="0">
                <a:solidFill>
                  <a:srgbClr val="C00000"/>
                </a:solidFill>
              </a:rPr>
            </a:br>
            <a:r>
              <a:rPr lang="vi-VN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“Trước sự chứng kiến của các ông, Người lên trời”.</a:t>
            </a:r>
            <a:b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</a:br>
            <a:r>
              <a:rPr lang="vi-VN" sz="3600" dirty="0">
                <a:solidFill>
                  <a:srgbClr val="C00000"/>
                </a:solidFill>
              </a:rPr>
              <a:t>Bài trích sách Công vụ Tông Đồ.</a:t>
            </a:r>
            <a:endParaRPr lang="en-US" sz="3600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724150"/>
            <a:ext cx="4724400" cy="243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720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3505200" y="312807"/>
            <a:ext cx="45796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</a:rPr>
              <a:t>Đáp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</a:rPr>
              <a:t> ca: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F3F226-75E0-46B7-AC2C-BFC9C8919B3F}"/>
              </a:ext>
            </a:extLst>
          </p:cNvPr>
          <p:cNvSpPr txBox="1"/>
          <p:nvPr/>
        </p:nvSpPr>
        <p:spPr>
          <a:xfrm>
            <a:off x="114300" y="1200150"/>
            <a:ext cx="8915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Tv 46, 2-3. 6-7. 8-9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2163545"/>
            <a:ext cx="8077200" cy="2266949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Ðáp: Thiên Chúa ngự lên giữa tiếng tưng bừng, Chúa ngự lên trong tiếng kèn vang (c. 6).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017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" y="514350"/>
            <a:ext cx="8915400" cy="2286001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err="1">
                <a:solidFill>
                  <a:srgbClr val="C00000"/>
                </a:solidFill>
              </a:rPr>
              <a:t>Bài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đọc</a:t>
            </a:r>
            <a:r>
              <a:rPr lang="en-US" sz="3600" dirty="0">
                <a:solidFill>
                  <a:srgbClr val="C00000"/>
                </a:solidFill>
              </a:rPr>
              <a:t> 2. 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Dt 9, 24-28; 10,19-23</a:t>
            </a:r>
            <a:br>
              <a:rPr lang="en-US" sz="3600" dirty="0">
                <a:solidFill>
                  <a:srgbClr val="C00000"/>
                </a:solidFill>
              </a:rPr>
            </a:br>
            <a:r>
              <a:rPr lang="vi-VN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“Người chỉ cho tôi thấy thành thánh do Thiên Chúa từ trời gởi xuống”.</a:t>
            </a:r>
            <a:b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</a:br>
            <a:r>
              <a:rPr lang="vi-VN" sz="4000" dirty="0">
                <a:solidFill>
                  <a:srgbClr val="C00000"/>
                </a:solidFill>
              </a:rPr>
              <a:t>Bài </a:t>
            </a:r>
            <a:r>
              <a:rPr lang="vi-VN" sz="40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Trích thư gửi tín hữu Do-thái.</a:t>
            </a:r>
            <a:endParaRPr lang="en-US" sz="4000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00351"/>
            <a:ext cx="4191000" cy="2375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575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2133600" y="133350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Alleluia: 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Mt 28, 19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20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1657350"/>
            <a:ext cx="8153400" cy="2266949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Alleluia, alleluia! –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“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giảng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dạy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muôn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ở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cùng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tận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”. – Alleluia.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662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EF137F-1D78-4B2F-A0B5-EFFA384E8D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D2F3AA3-08B8-4D47-94F8-7D1E084DDC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9913FDB-3148-429B-93C7-253B852D7DDE}"/>
              </a:ext>
            </a:extLst>
          </p:cNvPr>
          <p:cNvSpPr txBox="1"/>
          <p:nvPr/>
        </p:nvSpPr>
        <p:spPr>
          <a:xfrm>
            <a:off x="3200400" y="3333750"/>
            <a:ext cx="5867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Lc 24, 46-53</a:t>
            </a:r>
            <a:endParaRPr lang="en-US" sz="36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301246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83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248</Words>
  <Application>Microsoft Office PowerPoint</Application>
  <PresentationFormat>On-screen Show (16:9)</PresentationFormat>
  <Paragraphs>21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Helvetica Neue</vt:lpstr>
      <vt:lpstr>UTM American Sans</vt:lpstr>
      <vt:lpstr>Office Theme</vt:lpstr>
      <vt:lpstr>12_Office Theme</vt:lpstr>
      <vt:lpstr>14_Office Theme</vt:lpstr>
      <vt:lpstr>36_Default Design</vt:lpstr>
      <vt:lpstr>37_Default Design</vt:lpstr>
      <vt:lpstr>23_Office Theme</vt:lpstr>
      <vt:lpstr>PowerPoint Presentation</vt:lpstr>
      <vt:lpstr>Ca Nhập Lễ</vt:lpstr>
      <vt:lpstr> </vt:lpstr>
      <vt:lpstr>Bài đọc 1.  Cv 1, 1-11 “Trước sự chứng kiến của các ông, Người lên trời”. Bài trích sách Công vụ Tông Đồ.</vt:lpstr>
      <vt:lpstr>Ðáp: Thiên Chúa ngự lên giữa tiếng tưng bừng, Chúa ngự lên trong tiếng kèn vang (c. 6).</vt:lpstr>
      <vt:lpstr>Bài đọc 2. Dt 9, 24-28; 10,19-23 “Người chỉ cho tôi thấy thành thánh do Thiên Chúa từ trời gởi xuống”. Bài Trích thư gửi tín hữu Do-thái.</vt:lpstr>
      <vt:lpstr>Alleluia, alleluia! – Chúa phán: “Các con hãy đi giảng dạy muôn dân: Thầy sẽ ở cùng các con mọi ngày cho đến tận thế”. – Alleluia.</vt:lpstr>
      <vt:lpstr>PowerPoint Presentation</vt:lpstr>
      <vt:lpstr>PowerPoint Presentation</vt:lpstr>
      <vt:lpstr>KINH TIN KÍNH</vt:lpstr>
      <vt:lpstr>PowerPoint Presentation</vt:lpstr>
      <vt:lpstr>Ca Dâng Lễ </vt:lpstr>
      <vt:lpstr>Ca Hiệp Lễ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Hùng Nam</dc:creator>
  <cp:lastModifiedBy>PC</cp:lastModifiedBy>
  <cp:revision>20</cp:revision>
  <dcterms:created xsi:type="dcterms:W3CDTF">2025-03-12T05:53:40Z</dcterms:created>
  <dcterms:modified xsi:type="dcterms:W3CDTF">2025-05-23T02:06:09Z</dcterms:modified>
</cp:coreProperties>
</file>