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5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6" r:id="rId2"/>
    <p:sldMasterId id="2147483788" r:id="rId3"/>
    <p:sldMasterId id="2147483812" r:id="rId4"/>
    <p:sldMasterId id="2147483928" r:id="rId5"/>
    <p:sldMasterId id="2147483960" r:id="rId6"/>
    <p:sldMasterId id="2147484116" r:id="rId7"/>
    <p:sldMasterId id="2147484128" r:id="rId8"/>
  </p:sldMasterIdLst>
  <p:notesMasterIdLst>
    <p:notesMasterId r:id="rId26"/>
  </p:notesMasterIdLst>
  <p:sldIdLst>
    <p:sldId id="9924" r:id="rId9"/>
    <p:sldId id="9923" r:id="rId10"/>
    <p:sldId id="2146" r:id="rId11"/>
    <p:sldId id="9846" r:id="rId12"/>
    <p:sldId id="387" r:id="rId13"/>
    <p:sldId id="370" r:id="rId14"/>
    <p:sldId id="400" r:id="rId15"/>
    <p:sldId id="9937" r:id="rId16"/>
    <p:sldId id="9837" r:id="rId17"/>
    <p:sldId id="9980" r:id="rId18"/>
    <p:sldId id="9979" r:id="rId19"/>
    <p:sldId id="9885" r:id="rId20"/>
    <p:sldId id="9981" r:id="rId21"/>
    <p:sldId id="9902" r:id="rId22"/>
    <p:sldId id="9384" r:id="rId23"/>
    <p:sldId id="9828" r:id="rId24"/>
    <p:sldId id="9982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93" autoAdjust="0"/>
  </p:normalViewPr>
  <p:slideViewPr>
    <p:cSldViewPr>
      <p:cViewPr varScale="1">
        <p:scale>
          <a:sx n="84" d="100"/>
          <a:sy n="84" d="100"/>
        </p:scale>
        <p:origin x="76" y="3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8101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1F385A-41BA-478A-AF40-EE388BA4354F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AE525-C807-438F-B928-E49A20156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36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5AE525-C807-438F-B928-E49A201560F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34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17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70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199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BD8FE-D580-49BB-BE5E-1C6E3C2C33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55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BD0E8-B34C-4DFF-B07D-39C7F361E7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31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E9C0C-DBEC-458B-B258-4FCA18AD1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6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5FE663-6966-4D89-B1EB-0727B88524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149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E0CD8-E939-431C-8394-7A4558894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787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14600-99AC-49A2-8D1E-F3ECE2C3F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58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456A2-2197-40F7-856F-802937D72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317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157D8-62AE-4715-A660-318CAA3BD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45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14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51EFD-AB7E-4A2E-AA15-7CCE2E765B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644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4EE93-D60D-4FE1-AD75-FE3D8C54F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007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16756-2A26-46C0-B10D-FCAECED93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0032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05D5B-9F75-43C6-BB53-65189014A0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567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A4912-9617-4A74-8E49-0E02F11D72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1618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AF0EB-977B-41B4-A602-495325CE36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819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B5D769-02DB-4AB7-BE33-087B12A4791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8405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EF6B8-C7E5-4686-8BC9-B14BFFA807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94497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74604-F9F8-4336-9DAA-00BFA3261B6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9871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46D6D-5035-45AB-B3AD-48C559FB911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415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336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17E59-82F6-454E-9ACB-8329E1AEC4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7908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CFFCB5-E2AC-4644-876B-2596FD8539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846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742DB-E116-428B-B519-370F8769AE7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0010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64BC5C-61E4-4D02-A288-FD2E203CBB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8922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1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9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7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4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1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0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223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0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040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827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455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762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53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14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98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89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06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8709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15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7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1913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1492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924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192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46116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3430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99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85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3456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9053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292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056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459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05538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1508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182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322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6584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0862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1774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9915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50605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753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4594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05538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1508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0182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3221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265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35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706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177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99159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50605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75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A3318-CD7F-4429-B228-68E731F393B3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96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7.xml"/><Relationship Id="rId9" Type="http://schemas.openxmlformats.org/officeDocument/2006/relationships/image" Target="../media/image1.jp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/>
              <a:t>5/31/2025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920FF92-1B1F-48BE-9D4E-4C3E53628F4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355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3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3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D50B8C-64E8-41A6-B64A-4BC22EE566DF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89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16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363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18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81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A3318-CD7F-4429-B228-68E731F393B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5/31/2025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FACC7-18D8-454B-9C92-E00093DDE16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819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FB0A22-58FF-495A-8996-58047C4658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3459"/>
            <a:ext cx="9143999" cy="51569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4C23F5-1509-44DA-8686-10C8E6ECF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3350"/>
            <a:ext cx="1066800" cy="1066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4F3B98-BDCF-4D88-896F-173E24716E04}"/>
              </a:ext>
            </a:extLst>
          </p:cNvPr>
          <p:cNvSpPr txBox="1"/>
          <p:nvPr/>
        </p:nvSpPr>
        <p:spPr>
          <a:xfrm>
            <a:off x="1676400" y="2800350"/>
            <a:ext cx="7238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cap="all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2400" b="1" i="0" cap="all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0" cap="all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nhật</a:t>
            </a:r>
            <a:r>
              <a:rPr lang="en-US" sz="2400" b="1" i="0" cap="all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0" cap="all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2400" b="1" i="0" cap="all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0" cap="all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thánh</a:t>
            </a:r>
            <a:r>
              <a:rPr lang="en-US" sz="2400" b="1" i="0" cap="all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0" cap="all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thần</a:t>
            </a:r>
            <a:r>
              <a:rPr lang="en-US" sz="2400" b="1" i="0" cap="all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0" cap="all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hiện</a:t>
            </a:r>
            <a:r>
              <a:rPr lang="en-US" sz="2400" b="1" i="0" cap="all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0" cap="all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xuống</a:t>
            </a:r>
            <a:endParaRPr lang="en-US" sz="2400" b="1" i="0" dirty="0">
              <a:solidFill>
                <a:srgbClr val="00B0F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391306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FB0A22-58FF-495A-8996-58047C465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3459"/>
            <a:ext cx="9143999" cy="51569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4C23F5-1509-44DA-8686-10C8E6ECF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3350"/>
            <a:ext cx="1066800" cy="1066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4F3B98-BDCF-4D88-896F-173E24716E04}"/>
              </a:ext>
            </a:extLst>
          </p:cNvPr>
          <p:cNvSpPr txBox="1"/>
          <p:nvPr/>
        </p:nvSpPr>
        <p:spPr>
          <a:xfrm>
            <a:off x="2743200" y="2724150"/>
            <a:ext cx="5638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nb-NO" sz="3600" b="1" i="0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  <a:t>Phúc Âm: Ga 20, 19-23</a:t>
            </a:r>
            <a:endParaRPr lang="en-US" sz="3600" b="1" i="0" dirty="0">
              <a:solidFill>
                <a:srgbClr val="C0000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39901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"/>
            <a:ext cx="9144000" cy="5143499"/>
          </a:xfrm>
        </p:spPr>
        <p:txBody>
          <a:bodyPr>
            <a:normAutofit/>
          </a:bodyPr>
          <a:lstStyle/>
          <a:p>
            <a:r>
              <a:rPr lang="en-US" sz="6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KINH TIN KÍNH</a:t>
            </a:r>
          </a:p>
        </p:txBody>
      </p:sp>
    </p:spTree>
    <p:extLst>
      <p:ext uri="{BB962C8B-B14F-4D97-AF65-F5344CB8AC3E}">
        <p14:creationId xmlns:p14="http://schemas.microsoft.com/office/powerpoint/2010/main" val="259861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930A6C-DD1D-43A4-A960-E20D8644E8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28760" cy="5129338"/>
          </a:xfrm>
        </p:spPr>
      </p:pic>
    </p:spTree>
    <p:extLst>
      <p:ext uri="{BB962C8B-B14F-4D97-AF65-F5344CB8AC3E}">
        <p14:creationId xmlns:p14="http://schemas.microsoft.com/office/powerpoint/2010/main" val="344952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8620" y="2190750"/>
            <a:ext cx="4953000" cy="1143000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54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Dâng</a:t>
            </a:r>
            <a:r>
              <a:rPr lang="en-US" sz="54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effectLst/>
                <a:cs typeface="Times New Roman" pitchFamily="18" charset="0"/>
              </a:rPr>
              <a:t>Lễ</a:t>
            </a:r>
            <a:endParaRPr lang="en-US" sz="5400" b="0" dirty="0">
              <a:solidFill>
                <a:srgbClr val="FFFF00"/>
              </a:solidFill>
              <a:effectLst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17244"/>
            <a:ext cx="4840565" cy="43262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" y="57150"/>
            <a:ext cx="2176939" cy="3414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46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5657850"/>
          </a:xfrm>
        </p:spPr>
        <p:txBody>
          <a:bodyPr>
            <a:noAutofit/>
          </a:bodyPr>
          <a:lstStyle/>
          <a:p>
            <a:pPr marL="27432" indent="0" algn="ctr">
              <a:lnSpc>
                <a:spcPct val="120000"/>
              </a:lnSpc>
              <a:buNone/>
            </a:pPr>
            <a:r>
              <a:rPr lang="en-US" sz="1400" b="0" dirty="0">
                <a:solidFill>
                  <a:srgbClr val="FFFF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</a:p>
          <a:p>
            <a:pPr marL="27432" indent="0" algn="ctr">
              <a:lnSpc>
                <a:spcPct val="120000"/>
              </a:lnSpc>
              <a:buNone/>
            </a:pPr>
            <a:r>
              <a:rPr lang="en-US" sz="5400" b="0" dirty="0">
                <a:solidFill>
                  <a:srgbClr val="FFFF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Ca </a:t>
            </a:r>
            <a:r>
              <a:rPr lang="en-US" sz="5400" b="0" dirty="0" err="1">
                <a:solidFill>
                  <a:srgbClr val="FFFF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Hiệp</a:t>
            </a:r>
            <a:r>
              <a:rPr lang="en-US" sz="5400" b="0" dirty="0">
                <a:solidFill>
                  <a:srgbClr val="FFFF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5400" b="0" dirty="0" err="1">
                <a:solidFill>
                  <a:srgbClr val="FFFF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Lễ</a:t>
            </a:r>
            <a:r>
              <a:rPr lang="en-US" sz="5400" b="0" dirty="0">
                <a:solidFill>
                  <a:srgbClr val="FFFF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806A73-6A91-49EF-AB5B-CED096DDFF4A}"/>
              </a:ext>
            </a:extLst>
          </p:cNvPr>
          <p:cNvSpPr txBox="1"/>
          <p:nvPr/>
        </p:nvSpPr>
        <p:spPr>
          <a:xfrm>
            <a:off x="457200" y="1581150"/>
            <a:ext cx="8229600" cy="299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" indent="0" algn="just">
              <a:lnSpc>
                <a:spcPct val="120000"/>
              </a:lnSpc>
              <a:buNone/>
            </a:pPr>
            <a:r>
              <a:rPr lang="vi-VN" sz="40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Hết thảy mọi người đều được tràn đầy Chúa Thánh Thần, và ca tụng những kỳ công của Thiên Chúa – Alleluia.</a:t>
            </a:r>
            <a:endParaRPr lang="en-US" sz="4000" b="1" i="1" dirty="0">
              <a:solidFill>
                <a:srgbClr val="FFFF00"/>
              </a:solidFill>
              <a:effectLst/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921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860" y="1809750"/>
            <a:ext cx="9144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Ca </a:t>
            </a:r>
            <a:r>
              <a:rPr lang="en-US" sz="6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kết</a:t>
            </a:r>
            <a:r>
              <a:rPr lang="en-US" sz="6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" pitchFamily="34" charset="0"/>
                <a:cs typeface="Times New Roman" pitchFamily="18" charset="0"/>
              </a:rPr>
              <a:t>lễ</a:t>
            </a:r>
            <a:endParaRPr lang="en-US" sz="6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" pitchFamily="34" charset="0"/>
              <a:cs typeface="Times New Roman" pitchFamily="18" charset="0"/>
            </a:endParaRPr>
          </a:p>
          <a:p>
            <a:pPr algn="ctr"/>
            <a:r>
              <a:rPr lang="en-US" sz="8800" b="1" dirty="0">
                <a:solidFill>
                  <a:srgbClr val="FFFF00"/>
                </a:solidFill>
              </a:rPr>
              <a:t>NÀY CHÍNH CHÚA </a:t>
            </a:r>
          </a:p>
        </p:txBody>
      </p:sp>
    </p:spTree>
    <p:extLst>
      <p:ext uri="{BB962C8B-B14F-4D97-AF65-F5344CB8AC3E}">
        <p14:creationId xmlns:p14="http://schemas.microsoft.com/office/powerpoint/2010/main" val="3565395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FB0A22-58FF-495A-8996-58047C465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3459"/>
            <a:ext cx="9143999" cy="51569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C4C23F5-1509-44DA-8686-10C8E6ECF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3350"/>
            <a:ext cx="1066800" cy="1066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4F3B98-BDCF-4D88-896F-173E24716E04}"/>
              </a:ext>
            </a:extLst>
          </p:cNvPr>
          <p:cNvSpPr txBox="1"/>
          <p:nvPr/>
        </p:nvSpPr>
        <p:spPr>
          <a:xfrm>
            <a:off x="1676400" y="2800350"/>
            <a:ext cx="72389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cap="all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2400" b="1" i="0" cap="all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0" cap="all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nhật</a:t>
            </a:r>
            <a:r>
              <a:rPr lang="en-US" sz="2400" b="1" i="0" cap="all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0" cap="all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2400" b="1" i="0" cap="all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0" cap="all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thánh</a:t>
            </a:r>
            <a:r>
              <a:rPr lang="en-US" sz="2400" b="1" i="0" cap="all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0" cap="all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thần</a:t>
            </a:r>
            <a:r>
              <a:rPr lang="en-US" sz="2400" b="1" i="0" cap="all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0" cap="all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hiện</a:t>
            </a:r>
            <a:r>
              <a:rPr lang="en-US" sz="2400" b="1" i="0" cap="all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2400" b="1" i="0" cap="all" dirty="0" err="1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xuống</a:t>
            </a:r>
            <a:endParaRPr lang="en-US" sz="2400" b="1" i="0" dirty="0">
              <a:solidFill>
                <a:srgbClr val="00B0F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03551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5"/>
            <a:ext cx="9144000" cy="513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06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33400" y="438150"/>
            <a:ext cx="7924800" cy="3943350"/>
          </a:xfrm>
        </p:spPr>
        <p:txBody>
          <a:bodyPr>
            <a:normAutofit/>
          </a:bodyPr>
          <a:lstStyle/>
          <a:p>
            <a:pPr marL="27432" indent="0" algn="ctr">
              <a:lnSpc>
                <a:spcPct val="120000"/>
              </a:lnSpc>
              <a:buNone/>
            </a:pPr>
            <a:r>
              <a:rPr lang="en-US" sz="7200" b="0" u="sng" dirty="0">
                <a:solidFill>
                  <a:srgbClr val="FFFF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Ca </a:t>
            </a:r>
            <a:r>
              <a:rPr lang="en-US" sz="7200" b="0" u="sng" dirty="0" err="1">
                <a:solidFill>
                  <a:srgbClr val="FFFF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nhập</a:t>
            </a:r>
            <a:r>
              <a:rPr lang="en-US" sz="7200" b="0" u="sng" dirty="0">
                <a:solidFill>
                  <a:srgbClr val="FFFF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  <a:r>
              <a:rPr lang="en-US" sz="7200" b="0" u="sng" dirty="0" err="1">
                <a:solidFill>
                  <a:srgbClr val="FFFF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lễ</a:t>
            </a:r>
            <a:r>
              <a:rPr lang="en-US" sz="7200" b="0" dirty="0">
                <a:solidFill>
                  <a:srgbClr val="FFFF00"/>
                </a:solidFill>
                <a:effectLst/>
                <a:latin typeface="+mj-lt"/>
                <a:ea typeface="Tahoma" pitchFamily="34" charset="0"/>
                <a:cs typeface="Times New Roman" pitchFamily="18" charset="0"/>
              </a:rPr>
              <a:t> </a:t>
            </a:r>
          </a:p>
          <a:p>
            <a:pPr marL="27432" indent="0" algn="just">
              <a:lnSpc>
                <a:spcPct val="120000"/>
              </a:lnSpc>
              <a:buNone/>
            </a:pPr>
            <a:r>
              <a:rPr lang="vi-VN" sz="36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Thánh Thần Chúa tran hoà khắp vũ trụ, Người nắm giữ mọi sự và thông biết mọi lời – Alleluia.</a:t>
            </a:r>
            <a:endParaRPr lang="en-US" sz="4000" b="1" i="1" dirty="0">
              <a:solidFill>
                <a:srgbClr val="FFFF00"/>
              </a:solidFill>
              <a:effectLst/>
              <a:latin typeface="+mj-lt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137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en-US" b="0" dirty="0">
                <a:solidFill>
                  <a:schemeClr val="bg1"/>
                </a:solidFill>
                <a:effectLst/>
                <a:latin typeface="+mj-lt"/>
              </a:rPr>
            </a:br>
            <a:endParaRPr lang="en-US" b="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0" dirty="0">
              <a:solidFill>
                <a:srgbClr val="FFFF00"/>
              </a:solidFill>
              <a:effectLst/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0" i="1" dirty="0">
                <a:solidFill>
                  <a:srgbClr val="FFFF00"/>
                </a:solidFill>
                <a:effectLst/>
                <a:latin typeface="+mj-lt"/>
                <a:cs typeface="Times New Roman" panose="02020603050405020304" pitchFamily="18" charset="0"/>
              </a:rPr>
              <a:t>KINH VINH DANH</a:t>
            </a:r>
          </a:p>
        </p:txBody>
      </p:sp>
    </p:spTree>
    <p:extLst>
      <p:ext uri="{BB962C8B-B14F-4D97-AF65-F5344CB8AC3E}">
        <p14:creationId xmlns:p14="http://schemas.microsoft.com/office/powerpoint/2010/main" val="419230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285750"/>
            <a:ext cx="8610600" cy="257175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err="1">
                <a:solidFill>
                  <a:schemeClr val="bg1"/>
                </a:solidFill>
              </a:rPr>
              <a:t>Bài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đọc</a:t>
            </a:r>
            <a:r>
              <a:rPr lang="en-US" sz="3600" dirty="0">
                <a:solidFill>
                  <a:schemeClr val="bg1"/>
                </a:solidFill>
              </a:rPr>
              <a:t> 1. </a:t>
            </a:r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3600" b="0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Cv</a:t>
            </a:r>
            <a:r>
              <a:rPr lang="en-US" sz="3600" b="0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2, 1-11</a:t>
            </a:r>
            <a:br>
              <a:rPr lang="en-US" sz="3600" dirty="0">
                <a:solidFill>
                  <a:srgbClr val="C00000"/>
                </a:solidFill>
              </a:rPr>
            </a:br>
            <a:r>
              <a:rPr lang="vi-VN" b="1" i="1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“Các vị được tràn đầy Chúa Thánh Thần và bắt đầu lên tiếng nói”.</a:t>
            </a:r>
            <a:br>
              <a:rPr lang="en-US" b="1" i="1" dirty="0">
                <a:solidFill>
                  <a:srgbClr val="C00000"/>
                </a:solidFill>
                <a:effectLst/>
                <a:latin typeface="Arial" panose="020B0604020202020204" pitchFamily="34" charset="0"/>
              </a:rPr>
            </a:br>
            <a:r>
              <a:rPr lang="vi-VN" sz="3600" dirty="0">
                <a:solidFill>
                  <a:schemeClr val="bg1"/>
                </a:solidFill>
              </a:rPr>
              <a:t>Bài trích sách Công vụ Tông Đồ.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724150"/>
            <a:ext cx="4724400" cy="2430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20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F4D4D6-AC79-488D-900A-1681B63EEB5E}"/>
              </a:ext>
            </a:extLst>
          </p:cNvPr>
          <p:cNvSpPr txBox="1"/>
          <p:nvPr/>
        </p:nvSpPr>
        <p:spPr>
          <a:xfrm>
            <a:off x="3505200" y="312807"/>
            <a:ext cx="457968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Đáp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ca: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F3F226-75E0-46B7-AC2C-BFC9C8919B3F}"/>
              </a:ext>
            </a:extLst>
          </p:cNvPr>
          <p:cNvSpPr txBox="1"/>
          <p:nvPr/>
        </p:nvSpPr>
        <p:spPr>
          <a:xfrm>
            <a:off x="114300" y="1200150"/>
            <a:ext cx="8915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Tv 103, 1ab và 24ac. 29bc-30. 31 và 34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ACB84B-87EF-477B-BB0C-008A186F17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2190750"/>
            <a:ext cx="8077200" cy="2266949"/>
          </a:xfrm>
        </p:spPr>
        <p:txBody>
          <a:bodyPr>
            <a:noAutofit/>
          </a:bodyPr>
          <a:lstStyle/>
          <a:p>
            <a:pPr algn="just"/>
            <a:r>
              <a:rPr lang="en-US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Ðáp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: </a:t>
            </a:r>
            <a:r>
              <a:rPr lang="en-US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xin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sai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Thánh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Thần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đến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xin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canh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tân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bộ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mặt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trái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đất</a:t>
            </a:r>
            <a:r>
              <a:rPr lang="en-US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(c. 30).</a:t>
            </a:r>
            <a:endParaRPr lang="en-US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017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92464"/>
            <a:ext cx="9067800" cy="707887"/>
          </a:xfrm>
        </p:spPr>
        <p:txBody>
          <a:bodyPr>
            <a:normAutofit fontScale="90000"/>
          </a:bodyPr>
          <a:lstStyle/>
          <a:p>
            <a:pPr algn="l"/>
            <a:r>
              <a:rPr lang="vi-VN" sz="1400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“</a:t>
            </a:r>
            <a:r>
              <a:rPr lang="vi-VN" b="1" i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Trong một Thánh Thần, tất cả chúng ta được thanh tẩy để làm nên một thân thể”.</a:t>
            </a:r>
            <a:b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3227070"/>
            <a:ext cx="4191000" cy="190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E49F476-562C-46D2-AEA8-B23115EC346A}"/>
              </a:ext>
            </a:extLst>
          </p:cNvPr>
          <p:cNvSpPr txBox="1"/>
          <p:nvPr/>
        </p:nvSpPr>
        <p:spPr>
          <a:xfrm>
            <a:off x="2933700" y="124602"/>
            <a:ext cx="3581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BÀI ĐỌC 2: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F28F1C-83BB-40EB-B6C8-B5A6856E3E20}"/>
              </a:ext>
            </a:extLst>
          </p:cNvPr>
          <p:cNvSpPr txBox="1"/>
          <p:nvPr/>
        </p:nvSpPr>
        <p:spPr>
          <a:xfrm>
            <a:off x="1943100" y="666750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1 Cr 12, 3b-7. 12-13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75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>
              <a:defRPr/>
            </a:pPr>
            <a:br>
              <a:rPr lang="en-US" b="0" dirty="0">
                <a:solidFill>
                  <a:schemeClr val="bg1"/>
                </a:solidFill>
                <a:effectLst/>
                <a:latin typeface="+mj-lt"/>
              </a:rPr>
            </a:br>
            <a:endParaRPr lang="en-US" b="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0" y="2700338"/>
            <a:ext cx="4392612" cy="1101726"/>
          </a:xfrm>
        </p:spPr>
        <p:txBody>
          <a:bodyPr/>
          <a:lstStyle/>
          <a:p>
            <a:pPr eaLnBrk="1" hangingPunct="1">
              <a:lnSpc>
                <a:spcPct val="105000"/>
              </a:lnSpc>
              <a:defRPr/>
            </a:pPr>
            <a:r>
              <a:rPr lang="en-US" sz="6000" b="1" dirty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Ca </a:t>
            </a:r>
            <a:r>
              <a:rPr lang="en-US" sz="6000" b="1" dirty="0" err="1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Tiếp</a:t>
            </a:r>
            <a:r>
              <a:rPr lang="en-US" sz="6000" b="1" dirty="0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 </a:t>
            </a:r>
            <a:r>
              <a:rPr lang="en-US" sz="6000" b="1" dirty="0" err="1">
                <a:solidFill>
                  <a:srgbClr val="FFFF00"/>
                </a:solidFill>
                <a:effectLst/>
                <a:latin typeface="+mj-lt"/>
                <a:cs typeface="Tahoma" pitchFamily="34" charset="0"/>
              </a:rPr>
              <a:t>Liên</a:t>
            </a:r>
            <a:endParaRPr lang="en-US" sz="6000" b="1" dirty="0">
              <a:solidFill>
                <a:srgbClr val="FFFF00"/>
              </a:solidFill>
              <a:effectLst/>
              <a:latin typeface="+mj-lt"/>
              <a:cs typeface="Tahoma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23888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pPr eaLnBrk="1" hangingPunct="1">
              <a:defRPr/>
            </a:pPr>
            <a:br>
              <a:rPr lang="en-US" b="0" dirty="0">
                <a:solidFill>
                  <a:schemeClr val="bg1"/>
                </a:solidFill>
                <a:effectLst/>
                <a:latin typeface="+mj-lt"/>
              </a:rPr>
            </a:br>
            <a:endParaRPr lang="en-US" b="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524250" y="17463"/>
            <a:ext cx="312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EC118F0-70E1-48A5-96BF-2302FEAD22F4}"/>
              </a:ext>
            </a:extLst>
          </p:cNvPr>
          <p:cNvSpPr txBox="1"/>
          <p:nvPr/>
        </p:nvSpPr>
        <p:spPr>
          <a:xfrm>
            <a:off x="685800" y="359093"/>
            <a:ext cx="8001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Alleluia, alleluia! </a:t>
            </a:r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– </a:t>
            </a:r>
            <a:r>
              <a:rPr lang="en-US" sz="44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Lạy</a:t>
            </a:r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Thánh</a:t>
            </a:r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Thần</a:t>
            </a:r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xin</a:t>
            </a:r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xuống</a:t>
            </a:r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tràn</a:t>
            </a:r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ngập</a:t>
            </a:r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tâm</a:t>
            </a:r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hồn</a:t>
            </a:r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các</a:t>
            </a:r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tín</a:t>
            </a:r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hữu</a:t>
            </a:r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44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và</a:t>
            </a:r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xin</a:t>
            </a:r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nhóm</a:t>
            </a:r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lửa</a:t>
            </a:r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tình</a:t>
            </a:r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yêu</a:t>
            </a:r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</a:t>
            </a:r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trong</a:t>
            </a:r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lòng</a:t>
            </a:r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400" b="1" i="0" dirty="0" err="1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họ</a:t>
            </a:r>
            <a:r>
              <a:rPr lang="en-US" sz="44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. – </a:t>
            </a:r>
            <a:r>
              <a:rPr lang="en-US" sz="44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Alleluia.</a:t>
            </a:r>
            <a:endParaRPr lang="en-US" sz="4400" b="1" u="sng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1670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1104</TotalTime>
  <Words>239</Words>
  <Application>Microsoft Office PowerPoint</Application>
  <PresentationFormat>On-screen Show (16:9)</PresentationFormat>
  <Paragraphs>29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17</vt:i4>
      </vt:variant>
    </vt:vector>
  </HeadingPairs>
  <TitlesOfParts>
    <vt:vector size="30" baseType="lpstr">
      <vt:lpstr>Arial</vt:lpstr>
      <vt:lpstr>Arial</vt:lpstr>
      <vt:lpstr>Calibri</vt:lpstr>
      <vt:lpstr>Helvetica Neue</vt:lpstr>
      <vt:lpstr>UTM American Sans</vt:lpstr>
      <vt:lpstr>Office Theme</vt:lpstr>
      <vt:lpstr>1_Default Design</vt:lpstr>
      <vt:lpstr>Default Design</vt:lpstr>
      <vt:lpstr>36_Default Design</vt:lpstr>
      <vt:lpstr>10_Office Theme</vt:lpstr>
      <vt:lpstr>11_Office Theme</vt:lpstr>
      <vt:lpstr>24_Office Theme</vt:lpstr>
      <vt:lpstr>8_Office Theme</vt:lpstr>
      <vt:lpstr>PowerPoint Presentation</vt:lpstr>
      <vt:lpstr>PowerPoint Presentation</vt:lpstr>
      <vt:lpstr>PowerPoint Presentation</vt:lpstr>
      <vt:lpstr> </vt:lpstr>
      <vt:lpstr>Bài đọc 1.  Cv 2, 1-11 “Các vị được tràn đầy Chúa Thánh Thần và bắt đầu lên tiếng nói”. Bài trích sách Công vụ Tông Đồ.</vt:lpstr>
      <vt:lpstr>Ðáp: Lạy Chúa, xin sai Thánh Thần Chúa đến, và xin canh tân bộ mặt trái đất (c. 30).</vt:lpstr>
      <vt:lpstr>“Trong một Thánh Thần, tất cả chúng ta được thanh tẩy để làm nên một thân thể”. </vt:lpstr>
      <vt:lpstr> </vt:lpstr>
      <vt:lpstr> </vt:lpstr>
      <vt:lpstr>PowerPoint Presentation</vt:lpstr>
      <vt:lpstr>PowerPoint Presentation</vt:lpstr>
      <vt:lpstr>KINH TIN KÍNH</vt:lpstr>
      <vt:lpstr>PowerPoint Presentation</vt:lpstr>
      <vt:lpstr>Ca Dâng Lễ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Hùng Nam</dc:creator>
  <cp:lastModifiedBy>PC</cp:lastModifiedBy>
  <cp:revision>168</cp:revision>
  <dcterms:created xsi:type="dcterms:W3CDTF">2021-05-09T08:36:44Z</dcterms:created>
  <dcterms:modified xsi:type="dcterms:W3CDTF">2025-05-31T07:32:01Z</dcterms:modified>
</cp:coreProperties>
</file>