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8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theme/theme9.xml" ContentType="application/vnd.openxmlformats-officedocument.theme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10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696" r:id="rId3"/>
    <p:sldMasterId id="2147483708" r:id="rId4"/>
    <p:sldMasterId id="2147483840" r:id="rId5"/>
    <p:sldMasterId id="2147483864" r:id="rId6"/>
    <p:sldMasterId id="2147483924" r:id="rId7"/>
    <p:sldMasterId id="2147483936" r:id="rId8"/>
    <p:sldMasterId id="2147483956" r:id="rId9"/>
    <p:sldMasterId id="2147483980" r:id="rId10"/>
    <p:sldMasterId id="2147483988" r:id="rId11"/>
  </p:sldMasterIdLst>
  <p:sldIdLst>
    <p:sldId id="405" r:id="rId12"/>
    <p:sldId id="386" r:id="rId13"/>
    <p:sldId id="417" r:id="rId14"/>
    <p:sldId id="407" r:id="rId15"/>
    <p:sldId id="370" r:id="rId16"/>
    <p:sldId id="408" r:id="rId17"/>
    <p:sldId id="375" r:id="rId18"/>
    <p:sldId id="452" r:id="rId19"/>
    <p:sldId id="437" r:id="rId20"/>
    <p:sldId id="440" r:id="rId21"/>
    <p:sldId id="450" r:id="rId22"/>
    <p:sldId id="277" r:id="rId23"/>
    <p:sldId id="283" r:id="rId24"/>
    <p:sldId id="295" r:id="rId25"/>
    <p:sldId id="453" r:id="rId2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0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0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8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72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54180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650858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40017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66030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514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13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829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1635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246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436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490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10580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713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36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580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024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0348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7354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064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09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199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127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10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438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5254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66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092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1296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0348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7354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0649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092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199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1272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10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4927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43882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666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092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1296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80348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7354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0649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8092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1199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3712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67635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4102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4388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26662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40924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61296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61898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3831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30737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429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7374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74018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2323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5424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0449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81611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455682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86107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9355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52101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084843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821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3037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00765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08592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2060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243850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723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64950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97930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268076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2258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833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29160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16715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77958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77481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5175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80254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4324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804891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984695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71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088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32624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059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962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B6C1C5-E091-4325-A7FB-826ADBD54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55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115E5-8745-4216-9AE1-5F2F4097CA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47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ACC6D-1749-434E-8C30-49D0F452E8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53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761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440743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65311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916580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605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8526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80624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54102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40170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97397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88507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551358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B6AECE-F762-405E-A9F9-80749D3B17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94134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6BCFC-0261-44C7-B52D-A98F9B981B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45058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882164-64AF-4813-9BBB-7A12F931FA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346164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09D22-BAB0-4F79-B0C6-3A5AD063986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57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heme" Target="../theme/theme10.xml"/><Relationship Id="rId3" Type="http://schemas.openxmlformats.org/officeDocument/2006/relationships/slideLayout" Target="../slideLayouts/slideLayout98.xml"/><Relationship Id="rId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97.xml"/><Relationship Id="rId1" Type="http://schemas.openxmlformats.org/officeDocument/2006/relationships/slideLayout" Target="../slideLayouts/slideLayout96.xml"/><Relationship Id="rId6" Type="http://schemas.openxmlformats.org/officeDocument/2006/relationships/slideLayout" Target="../slideLayouts/slideLayout101.xml"/><Relationship Id="rId5" Type="http://schemas.openxmlformats.org/officeDocument/2006/relationships/slideLayout" Target="../slideLayouts/slideLayout100.xml"/><Relationship Id="rId4" Type="http://schemas.openxmlformats.org/officeDocument/2006/relationships/slideLayout" Target="../slideLayouts/slideLayout99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5" Type="http://schemas.openxmlformats.org/officeDocument/2006/relationships/slideLayout" Target="../slideLayouts/slideLayout82.xml"/><Relationship Id="rId4" Type="http://schemas.openxmlformats.org/officeDocument/2006/relationships/slideLayout" Target="../slideLayouts/slideLayout81.xml"/><Relationship Id="rId9" Type="http://schemas.openxmlformats.org/officeDocument/2006/relationships/image" Target="../media/image1.jp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496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577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1" r:id="rId1"/>
    <p:sldLayoutId id="2147483982" r:id="rId2"/>
    <p:sldLayoutId id="2147483983" r:id="rId3"/>
    <p:sldLayoutId id="2147483984" r:id="rId4"/>
    <p:sldLayoutId id="2147483985" r:id="rId5"/>
    <p:sldLayoutId id="2147483986" r:id="rId6"/>
    <p:sldLayoutId id="2147483987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80D3A-F9B1-4E06-8497-5FDA6DAD9F3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94259-B4C3-4BF0-AABA-28B4D95568F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348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9" r:id="rId1"/>
    <p:sldLayoutId id="2147483990" r:id="rId2"/>
    <p:sldLayoutId id="2147483991" r:id="rId3"/>
    <p:sldLayoutId id="2147483992" r:id="rId4"/>
    <p:sldLayoutId id="2147483993" r:id="rId5"/>
    <p:sldLayoutId id="2147483994" r:id="rId6"/>
    <p:sldLayoutId id="2147483995" r:id="rId7"/>
    <p:sldLayoutId id="2147483996" r:id="rId8"/>
    <p:sldLayoutId id="2147483997" r:id="rId9"/>
    <p:sldLayoutId id="2147483998" r:id="rId10"/>
    <p:sldLayoutId id="214748399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6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6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9466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643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335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417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400" b="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lnSpc>
                <a:spcPct val="100000"/>
              </a:lnSpc>
              <a:defRPr sz="1400" b="0">
                <a:solidFill>
                  <a:srgbClr val="000000"/>
                </a:solidFill>
                <a:latin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363BCF7-B196-4513-AC8D-3A0C7964A06D}" type="slidenum">
              <a:rPr lang="en-US"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493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anose="020B060402020202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200D00-C2AA-4AA7-B91E-CA19DF7514B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4/17/2025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A5B3A5-4616-45EE-A2F1-A0FB0EB37BB7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0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8" name="Picture 4" descr="CN2PS C">
            <a:extLst>
              <a:ext uri="{FF2B5EF4-FFF2-40B4-BE49-F238E27FC236}">
                <a16:creationId xmlns:a16="http://schemas.microsoft.com/office/drawing/2014/main" id="{04874BA4-F405-48CA-AB42-7BE08A34D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702C43-66BF-4646-8D3D-412E798828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AE8AFE-6C44-4379-9C1F-97625EC63DE0}"/>
              </a:ext>
            </a:extLst>
          </p:cNvPr>
          <p:cNvSpPr txBox="1"/>
          <p:nvPr/>
        </p:nvSpPr>
        <p:spPr>
          <a:xfrm>
            <a:off x="3048000" y="2952750"/>
            <a:ext cx="5791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TUẦN II PHỤC 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290707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0" dirty="0">
                <a:solidFill>
                  <a:srgbClr val="C00000"/>
                </a:solidFill>
                <a:effectLst/>
                <a:latin typeface="+mj-lt"/>
                <a:cs typeface="Times New Roman" pitchFamily="18" charset="0"/>
              </a:rPr>
              <a:t>KINH TIN KÍNH</a:t>
            </a:r>
          </a:p>
        </p:txBody>
      </p:sp>
    </p:spTree>
    <p:extLst>
      <p:ext uri="{BB962C8B-B14F-4D97-AF65-F5344CB8AC3E}">
        <p14:creationId xmlns:p14="http://schemas.microsoft.com/office/powerpoint/2010/main" val="1405067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362200" y="2217807"/>
            <a:ext cx="6553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</p:spTree>
    <p:extLst>
      <p:ext uri="{BB962C8B-B14F-4D97-AF65-F5344CB8AC3E}">
        <p14:creationId xmlns:p14="http://schemas.microsoft.com/office/powerpoint/2010/main" val="3928776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81400" y="1"/>
            <a:ext cx="5334000" cy="5143499"/>
          </a:xfrm>
        </p:spPr>
        <p:txBody>
          <a:bodyPr/>
          <a:lstStyle/>
          <a:p>
            <a:r>
              <a:rPr lang="en-US" sz="6000" dirty="0">
                <a:solidFill>
                  <a:srgbClr val="C00000"/>
                </a:solidFill>
              </a:rPr>
              <a:t>Ca </a:t>
            </a:r>
            <a:r>
              <a:rPr lang="en-US" sz="6000" dirty="0" err="1">
                <a:solidFill>
                  <a:srgbClr val="C00000"/>
                </a:solidFill>
              </a:rPr>
              <a:t>Dâng</a:t>
            </a:r>
            <a:r>
              <a:rPr lang="en-US" sz="6000" dirty="0">
                <a:solidFill>
                  <a:srgbClr val="C00000"/>
                </a:solidFill>
              </a:rPr>
              <a:t> </a:t>
            </a:r>
            <a:r>
              <a:rPr lang="en-US" sz="6000" dirty="0" err="1">
                <a:solidFill>
                  <a:srgbClr val="C00000"/>
                </a:solidFill>
              </a:rPr>
              <a:t>Lễ</a:t>
            </a:r>
            <a:br>
              <a:rPr lang="en-US" sz="60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70C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-95250"/>
            <a:ext cx="435292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025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047750"/>
          </a:xfrm>
        </p:spPr>
        <p:txBody>
          <a:bodyPr/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4518207-5A1D-4A16-B9DD-6B85D22E2E03}"/>
              </a:ext>
            </a:extLst>
          </p:cNvPr>
          <p:cNvSpPr txBox="1"/>
          <p:nvPr/>
        </p:nvSpPr>
        <p:spPr>
          <a:xfrm>
            <a:off x="457200" y="1733550"/>
            <a:ext cx="845820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4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Con hãy xỏ ngón tay vào đây, hãy nhìn xem những vết đinh, và đừng cứng lòng nữa, nhưng hãy tin – Allêluia.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95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>
            <a:normAutofit/>
          </a:bodyPr>
          <a:lstStyle/>
          <a:p>
            <a:r>
              <a:rPr lang="en-US" sz="6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</a:p>
        </p:txBody>
      </p:sp>
    </p:spTree>
    <p:extLst>
      <p:ext uri="{BB962C8B-B14F-4D97-AF65-F5344CB8AC3E}">
        <p14:creationId xmlns:p14="http://schemas.microsoft.com/office/powerpoint/2010/main" val="24239657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8" name="Picture 4" descr="CN2PS C">
            <a:extLst>
              <a:ext uri="{FF2B5EF4-FFF2-40B4-BE49-F238E27FC236}">
                <a16:creationId xmlns:a16="http://schemas.microsoft.com/office/drawing/2014/main" id="{04874BA4-F405-48CA-AB42-7BE08A34D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702C43-66BF-4646-8D3D-412E798828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AE8AFE-6C44-4379-9C1F-97625EC63DE0}"/>
              </a:ext>
            </a:extLst>
          </p:cNvPr>
          <p:cNvSpPr txBox="1"/>
          <p:nvPr/>
        </p:nvSpPr>
        <p:spPr>
          <a:xfrm>
            <a:off x="3048000" y="2952750"/>
            <a:ext cx="5791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800" b="1" i="0" cap="all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CHÚA NHẬT TUẦN II PHỤC SINH</a:t>
            </a:r>
            <a:endParaRPr lang="en-US" sz="28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495573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533400" y="971550"/>
            <a:ext cx="5562600" cy="1371600"/>
          </a:xfrm>
        </p:spPr>
        <p:txBody>
          <a:bodyPr>
            <a:normAutofit fontScale="90000"/>
          </a:bodyPr>
          <a:lstStyle/>
          <a:p>
            <a:r>
              <a:rPr lang="en-US" sz="6600" dirty="0">
                <a:solidFill>
                  <a:srgbClr val="C00000"/>
                </a:solidFill>
              </a:rPr>
              <a:t>Ca </a:t>
            </a:r>
            <a:r>
              <a:rPr lang="en-US" sz="6600" dirty="0" err="1">
                <a:solidFill>
                  <a:srgbClr val="C00000"/>
                </a:solidFill>
              </a:rPr>
              <a:t>Nhập</a:t>
            </a:r>
            <a:r>
              <a:rPr lang="en-US" sz="6600" dirty="0">
                <a:solidFill>
                  <a:srgbClr val="C00000"/>
                </a:solidFill>
              </a:rPr>
              <a:t> </a:t>
            </a:r>
            <a:r>
              <a:rPr lang="en-US" sz="6600" dirty="0" err="1">
                <a:solidFill>
                  <a:srgbClr val="C00000"/>
                </a:solidFill>
              </a:rPr>
              <a:t>Lễ</a:t>
            </a:r>
            <a:br>
              <a:rPr lang="en-US" sz="6600" dirty="0">
                <a:solidFill>
                  <a:srgbClr val="C00000"/>
                </a:solidFill>
              </a:rPr>
            </a:br>
            <a:endParaRPr lang="en-US" i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62049C-03E7-4F1B-8211-EA0E889E21F9}"/>
              </a:ext>
            </a:extLst>
          </p:cNvPr>
          <p:cNvSpPr txBox="1"/>
          <p:nvPr/>
        </p:nvSpPr>
        <p:spPr>
          <a:xfrm>
            <a:off x="762000" y="2190750"/>
            <a:ext cx="80772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Như trẻ sơ sinh, anh em hãy ao ước sự thiêng liêng không phôi pha, để nhờ đó anh em lớn lên trong ơn cứu độ – Allêluia.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509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br>
              <a:rPr lang="en-US">
                <a:solidFill>
                  <a:srgbClr val="0033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endParaRPr lang="en-US">
              <a:solidFill>
                <a:srgbClr val="0033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endParaRPr lang="en-US" sz="36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n-US" sz="7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anose="02020603050405020304" pitchFamily="18" charset="0"/>
              </a:rPr>
              <a:t>KINH VINH DANH</a:t>
            </a:r>
            <a:endParaRPr lang="vi-VN" sz="72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8828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75761"/>
            <a:ext cx="9144000" cy="990601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err="1">
                <a:solidFill>
                  <a:srgbClr val="C00000"/>
                </a:solidFill>
              </a:rPr>
              <a:t>Bài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đọc</a:t>
            </a:r>
            <a:r>
              <a:rPr lang="en-US" b="1" dirty="0">
                <a:solidFill>
                  <a:srgbClr val="C00000"/>
                </a:solidFill>
              </a:rPr>
              <a:t> 1. </a:t>
            </a:r>
            <a:r>
              <a:rPr lang="en-US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5, 12-16</a:t>
            </a:r>
            <a:br>
              <a:rPr lang="en-US" sz="3600" dirty="0">
                <a:solidFill>
                  <a:srgbClr val="C00000"/>
                </a:solidFill>
              </a:rPr>
            </a:b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5581"/>
            <a:ext cx="4724400" cy="24306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5802D47-E2A8-40CF-9FD1-DC0AE03AB952}"/>
              </a:ext>
            </a:extLst>
          </p:cNvPr>
          <p:cNvSpPr txBox="1"/>
          <p:nvPr/>
        </p:nvSpPr>
        <p:spPr>
          <a:xfrm>
            <a:off x="685800" y="742950"/>
            <a:ext cx="77723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 trích sách Công vụ Tông Đồ.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A6A821B-ED9F-4E78-BBF6-AE2B36391134}"/>
              </a:ext>
            </a:extLst>
          </p:cNvPr>
          <p:cNvSpPr txBox="1"/>
          <p:nvPr/>
        </p:nvSpPr>
        <p:spPr>
          <a:xfrm>
            <a:off x="914400" y="1442358"/>
            <a:ext cx="86868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4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“Số người tin vào Chúa ngày càng gia tăng”.</a:t>
            </a:r>
            <a:endParaRPr lang="en-US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697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4F4D4D6-AC79-488D-900A-1681B63EEB5E}"/>
              </a:ext>
            </a:extLst>
          </p:cNvPr>
          <p:cNvSpPr txBox="1"/>
          <p:nvPr/>
        </p:nvSpPr>
        <p:spPr>
          <a:xfrm>
            <a:off x="2133600" y="666750"/>
            <a:ext cx="4579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</a:rPr>
              <a:t>Đáp</a:t>
            </a:r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</a:rPr>
              <a:t> ca: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F3F226-75E0-46B7-AC2C-BFC9C8919B3F}"/>
              </a:ext>
            </a:extLst>
          </p:cNvPr>
          <p:cNvSpPr txBox="1"/>
          <p:nvPr/>
        </p:nvSpPr>
        <p:spPr>
          <a:xfrm>
            <a:off x="762000" y="1683983"/>
            <a:ext cx="8077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Tv 117, 2-4. 22-24. 25-27a</a:t>
            </a:r>
            <a:endParaRPr lang="en-US" sz="4000" dirty="0">
              <a:solidFill>
                <a:srgbClr val="002060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6ACB84B-87EF-477B-BB0C-008A186F17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" y="2215724"/>
            <a:ext cx="8610600" cy="226694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Ðáp: Hãy cảm tạ Chúa, vì Chúa hảo tâm, vì đức từ bi của Người muôn thuở (c. 1).</a:t>
            </a:r>
            <a:endParaRPr lang="en-US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017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20482"/>
            <a:ext cx="2819400" cy="742949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3034976"/>
            <a:ext cx="4724400" cy="21291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32712AC-2ED1-49F2-9D28-1788411DAE78}"/>
              </a:ext>
            </a:extLst>
          </p:cNvPr>
          <p:cNvSpPr txBox="1"/>
          <p:nvPr/>
        </p:nvSpPr>
        <p:spPr>
          <a:xfrm>
            <a:off x="2819400" y="268790"/>
            <a:ext cx="5867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</a:t>
            </a:r>
            <a:r>
              <a:rPr lang="en-US" sz="3600" b="0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1, 9-11a, 12-13. 17-19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EF5CBB-9AD6-4AA5-AB29-16404B319951}"/>
              </a:ext>
            </a:extLst>
          </p:cNvPr>
          <p:cNvSpPr txBox="1"/>
          <p:nvPr/>
        </p:nvSpPr>
        <p:spPr>
          <a:xfrm>
            <a:off x="266700" y="860854"/>
            <a:ext cx="86106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Khải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Huyền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Thánh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Gioan</a:t>
            </a:r>
            <a:r>
              <a:rPr lang="en-US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4514A16-82C5-4A2B-9F9F-BA41488C2423}"/>
              </a:ext>
            </a:extLst>
          </p:cNvPr>
          <p:cNvSpPr txBox="1"/>
          <p:nvPr/>
        </p:nvSpPr>
        <p:spPr>
          <a:xfrm>
            <a:off x="352185" y="1540107"/>
            <a:ext cx="84963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1" i="1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“Ta đã chết, nhưng đây Ta vẫn sống đến muôn đời”.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2445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666750"/>
            <a:ext cx="8382000" cy="3886199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Alleluia, alleluia! –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: “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Tôma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xem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tin.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không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mà</a:t>
            </a:r>
            <a:r>
              <a:rPr lang="en-US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tin”. – Alleluia.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124895"/>
            <a:ext cx="426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Alleluia - </a:t>
            </a:r>
            <a:r>
              <a:rPr lang="en-US" sz="36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Ga 20, 29</a:t>
            </a:r>
            <a:endParaRPr lang="en-US" sz="3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483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1028" name="Picture 4" descr="CN2PS C">
            <a:extLst>
              <a:ext uri="{FF2B5EF4-FFF2-40B4-BE49-F238E27FC236}">
                <a16:creationId xmlns:a16="http://schemas.microsoft.com/office/drawing/2014/main" id="{04874BA4-F405-48CA-AB42-7BE08A34D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7702C43-66BF-4646-8D3D-412E798828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38150"/>
            <a:ext cx="990600" cy="990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8AE8AFE-6C44-4379-9C1F-97625EC63DE0}"/>
              </a:ext>
            </a:extLst>
          </p:cNvPr>
          <p:cNvSpPr txBox="1"/>
          <p:nvPr/>
        </p:nvSpPr>
        <p:spPr>
          <a:xfrm>
            <a:off x="3657600" y="2800350"/>
            <a:ext cx="5791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b-NO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Ga 20, 19-31</a:t>
            </a:r>
            <a:endParaRPr lang="en-US" sz="3600" b="1" i="0" dirty="0">
              <a:solidFill>
                <a:srgbClr val="FFFF00"/>
              </a:solidFill>
              <a:effectLst/>
              <a:latin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4409634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499"/>
          </a:xfrm>
        </p:spPr>
        <p:txBody>
          <a:bodyPr/>
          <a:lstStyle/>
          <a:p>
            <a:pPr algn="just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917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7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6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242</Words>
  <Application>Microsoft Office PowerPoint</Application>
  <PresentationFormat>On-screen Show (16:9)</PresentationFormat>
  <Paragraphs>26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11</vt:i4>
      </vt:variant>
      <vt:variant>
        <vt:lpstr>Slide Titles</vt:lpstr>
      </vt:variant>
      <vt:variant>
        <vt:i4>15</vt:i4>
      </vt:variant>
    </vt:vector>
  </HeadingPairs>
  <TitlesOfParts>
    <vt:vector size="29" baseType="lpstr">
      <vt:lpstr>Arial</vt:lpstr>
      <vt:lpstr>Helvetica Neue</vt:lpstr>
      <vt:lpstr>UTM American Sans</vt:lpstr>
      <vt:lpstr>Office Theme</vt:lpstr>
      <vt:lpstr>3_Office Theme</vt:lpstr>
      <vt:lpstr>4_Office Theme</vt:lpstr>
      <vt:lpstr>5_Office Theme</vt:lpstr>
      <vt:lpstr>16_Office Theme</vt:lpstr>
      <vt:lpstr>12_Office Theme</vt:lpstr>
      <vt:lpstr>19_Office Theme</vt:lpstr>
      <vt:lpstr>36_Default Design</vt:lpstr>
      <vt:lpstr>21_Office Theme</vt:lpstr>
      <vt:lpstr>37_Default Design</vt:lpstr>
      <vt:lpstr>23_Office Theme</vt:lpstr>
      <vt:lpstr>PowerPoint Presentation</vt:lpstr>
      <vt:lpstr>Ca Nhập Lễ </vt:lpstr>
      <vt:lpstr> </vt:lpstr>
      <vt:lpstr>Bài đọc 1. Cv 5, 12-16 </vt:lpstr>
      <vt:lpstr>Ðáp: Hãy cảm tạ Chúa, vì Chúa hảo tâm, vì đức từ bi của Người muôn thuở (c. 1).</vt:lpstr>
      <vt:lpstr>Bài đọc 2.</vt:lpstr>
      <vt:lpstr>Alleluia, alleluia! – Chúa phán: “Tôma, vì con đã xem thấy Thầy, nên con đã tin. Phúc cho những ai đã không thấy mà tin”. – Alleluia.</vt:lpstr>
      <vt:lpstr>PowerPoint Presentation</vt:lpstr>
      <vt:lpstr>PowerPoint Presentation</vt:lpstr>
      <vt:lpstr>KINH TIN KÍNH</vt:lpstr>
      <vt:lpstr>PowerPoint Presentation</vt:lpstr>
      <vt:lpstr>Ca Dâng Lễ </vt:lpstr>
      <vt:lpstr>Ca Hiệp Lễ</vt:lpstr>
      <vt:lpstr>CA KẾT LỄ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117 Chúa Nhật Phục Sinh Lm, Kim Long</dc:title>
  <dc:creator>Hùng Nam</dc:creator>
  <cp:lastModifiedBy>PC</cp:lastModifiedBy>
  <cp:revision>24</cp:revision>
  <dcterms:created xsi:type="dcterms:W3CDTF">2025-03-06T03:16:32Z</dcterms:created>
  <dcterms:modified xsi:type="dcterms:W3CDTF">2025-04-17T08:22:40Z</dcterms:modified>
</cp:coreProperties>
</file>