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840" r:id="rId5"/>
    <p:sldMasterId id="2147483864" r:id="rId6"/>
    <p:sldMasterId id="2147483924" r:id="rId7"/>
    <p:sldMasterId id="2147483936" r:id="rId8"/>
    <p:sldMasterId id="2147483956" r:id="rId9"/>
    <p:sldMasterId id="2147483980" r:id="rId10"/>
    <p:sldMasterId id="2147483988" r:id="rId11"/>
  </p:sldMasterIdLst>
  <p:sldIdLst>
    <p:sldId id="405" r:id="rId12"/>
    <p:sldId id="386" r:id="rId13"/>
    <p:sldId id="417" r:id="rId14"/>
    <p:sldId id="407" r:id="rId15"/>
    <p:sldId id="370" r:id="rId16"/>
    <p:sldId id="408" r:id="rId17"/>
    <p:sldId id="375" r:id="rId18"/>
    <p:sldId id="452" r:id="rId19"/>
    <p:sldId id="437" r:id="rId20"/>
    <p:sldId id="440" r:id="rId21"/>
    <p:sldId id="450" r:id="rId22"/>
    <p:sldId id="277" r:id="rId23"/>
    <p:sldId id="283" r:id="rId24"/>
    <p:sldId id="295" r:id="rId25"/>
    <p:sldId id="45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0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0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03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80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8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67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79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48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02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32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8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46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6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07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53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65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0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06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410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1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39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5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1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41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505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16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CN2PS C">
            <a:extLst>
              <a:ext uri="{FF2B5EF4-FFF2-40B4-BE49-F238E27FC236}">
                <a16:creationId xmlns:a16="http://schemas.microsoft.com/office/drawing/2014/main" id="{04874BA4-F405-48CA-AB42-7BE08A34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02C43-66BF-4646-8D3D-412E79882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E8AFE-6C44-4379-9C1F-97625EC63DE0}"/>
              </a:ext>
            </a:extLst>
          </p:cNvPr>
          <p:cNvSpPr txBox="1"/>
          <p:nvPr/>
        </p:nvSpPr>
        <p:spPr>
          <a:xfrm>
            <a:off x="3048000" y="2952750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II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40506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2217807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39287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2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18207-5A1D-4A16-B9DD-6B85D22E2E03}"/>
              </a:ext>
            </a:extLst>
          </p:cNvPr>
          <p:cNvSpPr txBox="1"/>
          <p:nvPr/>
        </p:nvSpPr>
        <p:spPr>
          <a:xfrm>
            <a:off x="457200" y="1733550"/>
            <a:ext cx="8458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Con hãy xỏ ngón tay vào đây, hãy nhìn xem những vết đinh, và đừng cứng lòng nữa, nhưng hãy tin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</a:p>
        </p:txBody>
      </p:sp>
    </p:spTree>
    <p:extLst>
      <p:ext uri="{BB962C8B-B14F-4D97-AF65-F5344CB8AC3E}">
        <p14:creationId xmlns:p14="http://schemas.microsoft.com/office/powerpoint/2010/main" val="242396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CN2PS C">
            <a:extLst>
              <a:ext uri="{FF2B5EF4-FFF2-40B4-BE49-F238E27FC236}">
                <a16:creationId xmlns:a16="http://schemas.microsoft.com/office/drawing/2014/main" id="{04874BA4-F405-48CA-AB42-7BE08A34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02C43-66BF-4646-8D3D-412E79882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E8AFE-6C44-4379-9C1F-97625EC63DE0}"/>
              </a:ext>
            </a:extLst>
          </p:cNvPr>
          <p:cNvSpPr txBox="1"/>
          <p:nvPr/>
        </p:nvSpPr>
        <p:spPr>
          <a:xfrm>
            <a:off x="3048000" y="2952750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II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557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971550"/>
            <a:ext cx="5562600" cy="1371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br>
              <a:rPr lang="en-US" sz="66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2049C-03E7-4F1B-8211-EA0E889E21F9}"/>
              </a:ext>
            </a:extLst>
          </p:cNvPr>
          <p:cNvSpPr txBox="1"/>
          <p:nvPr/>
        </p:nvSpPr>
        <p:spPr>
          <a:xfrm>
            <a:off x="762000" y="2190750"/>
            <a:ext cx="8077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Như trẻ sơ sinh, anh em hãy ao ước sự thiêng liêng không phôi pha, để nhờ đó anh em lớn lên trong ơn cứu độ – Allêluia.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5761"/>
            <a:ext cx="9144000" cy="99060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</a:rPr>
              <a:t>Bài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đọc</a:t>
            </a:r>
            <a:r>
              <a:rPr lang="en-US" b="1" dirty="0">
                <a:solidFill>
                  <a:srgbClr val="C00000"/>
                </a:solidFill>
              </a:rPr>
              <a:t> 1.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5, 12-16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5581"/>
            <a:ext cx="4724400" cy="2430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02D47-E2A8-40CF-9FD1-DC0AE03AB952}"/>
              </a:ext>
            </a:extLst>
          </p:cNvPr>
          <p:cNvSpPr txBox="1"/>
          <p:nvPr/>
        </p:nvSpPr>
        <p:spPr>
          <a:xfrm>
            <a:off x="685800" y="742950"/>
            <a:ext cx="777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trích sách Công vụ Tông Đồ.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A821B-ED9F-4E78-BBF6-AE2B36391134}"/>
              </a:ext>
            </a:extLst>
          </p:cNvPr>
          <p:cNvSpPr txBox="1"/>
          <p:nvPr/>
        </p:nvSpPr>
        <p:spPr>
          <a:xfrm>
            <a:off x="914400" y="1442358"/>
            <a:ext cx="868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“Số người tin vào Chúa ngày càng gia tăng”.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762000" y="168398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Tv 117, 2-4. 22-24. 25-27a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15724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Hãy cảm tạ Chúa, vì Chúa hảo tâm, vì đức từ bi của Người muôn thuở (c. 1).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482"/>
            <a:ext cx="2819400" cy="74294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34976"/>
            <a:ext cx="4724400" cy="2129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712AC-2ED1-49F2-9D28-1788411DAE78}"/>
              </a:ext>
            </a:extLst>
          </p:cNvPr>
          <p:cNvSpPr txBox="1"/>
          <p:nvPr/>
        </p:nvSpPr>
        <p:spPr>
          <a:xfrm>
            <a:off x="2819400" y="26879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1, 9-11a, 12-13. 17-19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F5CBB-9AD6-4AA5-AB29-16404B319951}"/>
              </a:ext>
            </a:extLst>
          </p:cNvPr>
          <p:cNvSpPr txBox="1"/>
          <p:nvPr/>
        </p:nvSpPr>
        <p:spPr>
          <a:xfrm>
            <a:off x="266700" y="860854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Khải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Huyền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Gioan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14A16-82C5-4A2B-9F9F-BA41488C2423}"/>
              </a:ext>
            </a:extLst>
          </p:cNvPr>
          <p:cNvSpPr txBox="1"/>
          <p:nvPr/>
        </p:nvSpPr>
        <p:spPr>
          <a:xfrm>
            <a:off x="352185" y="1540107"/>
            <a:ext cx="8496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“Ta đã chết, nhưng đây Ta vẫn sống đến muôn đời”.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4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382000" cy="388619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Tôma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xem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tin.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tin”. – Alleluia.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4895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Alleluia - 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Ga 20, 29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CN2PS C">
            <a:extLst>
              <a:ext uri="{FF2B5EF4-FFF2-40B4-BE49-F238E27FC236}">
                <a16:creationId xmlns:a16="http://schemas.microsoft.com/office/drawing/2014/main" id="{04874BA4-F405-48CA-AB42-7BE08A34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02C43-66BF-4646-8D3D-412E79882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E8AFE-6C44-4379-9C1F-97625EC63DE0}"/>
              </a:ext>
            </a:extLst>
          </p:cNvPr>
          <p:cNvSpPr txBox="1"/>
          <p:nvPr/>
        </p:nvSpPr>
        <p:spPr>
          <a:xfrm>
            <a:off x="3657600" y="2800350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20, 19-31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4096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242</Words>
  <Application>Microsoft Office PowerPoint</Application>
  <PresentationFormat>On-screen Show (16:9)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Helvetica Neue</vt:lpstr>
      <vt:lpstr>UTM American Sans</vt:lpstr>
      <vt:lpstr>Office Theme</vt:lpstr>
      <vt:lpstr>3_Office Theme</vt:lpstr>
      <vt:lpstr>4_Office Theme</vt:lpstr>
      <vt:lpstr>5_Office Theme</vt:lpstr>
      <vt:lpstr>16_Office Theme</vt:lpstr>
      <vt:lpstr>12_Office Theme</vt:lpstr>
      <vt:lpstr>19_Office Theme</vt:lpstr>
      <vt:lpstr>36_Default Design</vt:lpstr>
      <vt:lpstr>21_Office Theme</vt:lpstr>
      <vt:lpstr>37_Default Design</vt:lpstr>
      <vt:lpstr>23_Office Theme</vt:lpstr>
      <vt:lpstr>PowerPoint Presentation</vt:lpstr>
      <vt:lpstr>Ca Nhập Lễ </vt:lpstr>
      <vt:lpstr> </vt:lpstr>
      <vt:lpstr>Bài đọc 1. Cv 5, 12-16 </vt:lpstr>
      <vt:lpstr>Ðáp: Hãy cảm tạ Chúa, vì Chúa hảo tâm, vì đức từ bi của Người muôn thuở (c. 1).</vt:lpstr>
      <vt:lpstr>Bài đọc 2.</vt:lpstr>
      <vt:lpstr>Alleluia, alleluia! – Chúa phán: “Tôma, vì con đã xem thấy Thầy, nên con đã tin. Phúc cho những ai đã không thấy mà tin”. – Alleluia.</vt:lpstr>
      <vt:lpstr>PowerPoint Presentation</vt:lpstr>
      <vt:lpstr>PowerPoint Presentation</vt:lpstr>
      <vt:lpstr>KINH TIN KÍNH</vt:lpstr>
      <vt:lpstr>PowerPoint Presentation</vt:lpstr>
      <vt:lpstr>Ca Dâng Lễ </vt:lpstr>
      <vt:lpstr>Ca Hiệp Lễ</vt:lpstr>
      <vt:lpstr>CA KẾT LỄ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24</cp:revision>
  <dcterms:created xsi:type="dcterms:W3CDTF">2025-03-06T03:16:32Z</dcterms:created>
  <dcterms:modified xsi:type="dcterms:W3CDTF">2025-04-17T08:22:40Z</dcterms:modified>
</cp:coreProperties>
</file>