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4" r:id="rId2"/>
    <p:sldId id="257" r:id="rId3"/>
    <p:sldId id="258" r:id="rId4"/>
    <p:sldId id="260" r:id="rId5"/>
    <p:sldId id="261" r:id="rId6"/>
    <p:sldId id="275" r:id="rId7"/>
    <p:sldId id="315" r:id="rId8"/>
    <p:sldId id="287" r:id="rId9"/>
    <p:sldId id="292" r:id="rId10"/>
    <p:sldId id="284" r:id="rId11"/>
    <p:sldId id="282" r:id="rId12"/>
    <p:sldId id="283" r:id="rId13"/>
    <p:sldId id="306" r:id="rId14"/>
    <p:sldId id="316" r:id="rId15"/>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74368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6E82DA-3C3B-4BA7-9670-E3CF5D927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270"/>
            <a:ext cx="9144000" cy="5173769"/>
          </a:xfrm>
          <a:prstGeom prst="rect">
            <a:avLst/>
          </a:prstGeom>
        </p:spPr>
      </p:pic>
      <p:sp>
        <p:nvSpPr>
          <p:cNvPr id="9" name="TextBox 8">
            <a:extLst>
              <a:ext uri="{FF2B5EF4-FFF2-40B4-BE49-F238E27FC236}">
                <a16:creationId xmlns:a16="http://schemas.microsoft.com/office/drawing/2014/main" id="{912010EB-F522-4A96-A67C-0B22763803A5}"/>
              </a:ext>
            </a:extLst>
          </p:cNvPr>
          <p:cNvSpPr txBox="1"/>
          <p:nvPr/>
        </p:nvSpPr>
        <p:spPr>
          <a:xfrm>
            <a:off x="2776293" y="3182320"/>
            <a:ext cx="5921917"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III MÙA CHAY NĂM A</a:t>
            </a:r>
            <a:endParaRPr lang="en-US" sz="2800" b="1" dirty="0">
              <a:solidFill>
                <a:srgbClr val="FFFF00"/>
              </a:solidFill>
            </a:endParaRPr>
          </a:p>
        </p:txBody>
      </p:sp>
      <p:pic>
        <p:nvPicPr>
          <p:cNvPr id="10" name="Picture 9">
            <a:extLst>
              <a:ext uri="{FF2B5EF4-FFF2-40B4-BE49-F238E27FC236}">
                <a16:creationId xmlns:a16="http://schemas.microsoft.com/office/drawing/2014/main" id="{4A674774-4A40-4EC9-B50F-E2ADDD5C0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15" y="221768"/>
            <a:ext cx="1016313" cy="1016313"/>
          </a:xfrm>
          <a:prstGeom prst="rect">
            <a:avLst/>
          </a:prstGeom>
        </p:spPr>
      </p:pic>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598" y="17451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441013" y="1234792"/>
            <a:ext cx="8261969" cy="2800767"/>
          </a:xfrm>
          <a:prstGeom prst="rect">
            <a:avLst/>
          </a:prstGeom>
          <a:noFill/>
        </p:spPr>
        <p:txBody>
          <a:bodyPr wrap="square">
            <a:spAutoFit/>
          </a:bodyPr>
          <a:lstStyle/>
          <a:p>
            <a:pPr algn="just"/>
            <a:r>
              <a:rPr lang="vi-VN" sz="4400" b="1" i="0" dirty="0">
                <a:solidFill>
                  <a:schemeClr val="bg1"/>
                </a:solidFill>
                <a:effectLst/>
                <a:latin typeface="Arial" panose="020B0604020202020204" pitchFamily="34" charset="0"/>
              </a:rPr>
              <a:t>Chúa phán: “Ai uống nước Ta sẽ cho, thì nơi người ấy sẽ trở thành mạch nước vọt đến sự sống đời đời.</a:t>
            </a:r>
            <a:endParaRPr lang="vi-VN" sz="4400" b="1" i="0" dirty="0">
              <a:solidFill>
                <a:schemeClr val="bg1"/>
              </a:solidFill>
              <a:effectLst/>
              <a:latin typeface="Helvetica Neue"/>
            </a:endParaRPr>
          </a:p>
        </p:txBody>
      </p:sp>
    </p:spTree>
    <p:extLst>
      <p:ext uri="{BB962C8B-B14F-4D97-AF65-F5344CB8AC3E}">
        <p14:creationId xmlns:p14="http://schemas.microsoft.com/office/powerpoint/2010/main" val="352142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549624" y="1708870"/>
            <a:ext cx="6340110" cy="1200329"/>
          </a:xfrm>
          <a:prstGeom prst="rect">
            <a:avLst/>
          </a:prstGeom>
          <a:noFill/>
        </p:spPr>
        <p:txBody>
          <a:bodyPr wrap="square">
            <a:spAutoFit/>
          </a:bodyPr>
          <a:lstStyle/>
          <a:p>
            <a:pPr algn="ctr"/>
            <a:r>
              <a:rPr lang="en-US" sz="7200" b="1" dirty="0">
                <a:solidFill>
                  <a:srgbClr val="FFFF00"/>
                </a:solidFill>
                <a:effectLst/>
                <a:latin typeface="Arial" panose="020B0604020202020204" pitchFamily="34" charset="0"/>
                <a:cs typeface="Arial" panose="020B0604020202020204" pitchFamily="34" charset="0"/>
              </a:rPr>
              <a:t>CA KẾT LỄ</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48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6E82DA-3C3B-4BA7-9670-E3CF5D927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270"/>
            <a:ext cx="9144000" cy="5173769"/>
          </a:xfrm>
          <a:prstGeom prst="rect">
            <a:avLst/>
          </a:prstGeom>
        </p:spPr>
      </p:pic>
      <p:sp>
        <p:nvSpPr>
          <p:cNvPr id="9" name="TextBox 8">
            <a:extLst>
              <a:ext uri="{FF2B5EF4-FFF2-40B4-BE49-F238E27FC236}">
                <a16:creationId xmlns:a16="http://schemas.microsoft.com/office/drawing/2014/main" id="{912010EB-F522-4A96-A67C-0B22763803A5}"/>
              </a:ext>
            </a:extLst>
          </p:cNvPr>
          <p:cNvSpPr txBox="1"/>
          <p:nvPr/>
        </p:nvSpPr>
        <p:spPr>
          <a:xfrm>
            <a:off x="2776293" y="3182320"/>
            <a:ext cx="5921917"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III MÙA CHAY NĂM A</a:t>
            </a:r>
            <a:endParaRPr lang="en-US" sz="2800" b="1" dirty="0">
              <a:solidFill>
                <a:srgbClr val="FFFF00"/>
              </a:solidFill>
            </a:endParaRPr>
          </a:p>
        </p:txBody>
      </p:sp>
      <p:pic>
        <p:nvPicPr>
          <p:cNvPr id="10" name="Picture 9">
            <a:extLst>
              <a:ext uri="{FF2B5EF4-FFF2-40B4-BE49-F238E27FC236}">
                <a16:creationId xmlns:a16="http://schemas.microsoft.com/office/drawing/2014/main" id="{4A674774-4A40-4EC9-B50F-E2ADDD5C0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15" y="221768"/>
            <a:ext cx="1016313" cy="1016313"/>
          </a:xfrm>
          <a:prstGeom prst="rect">
            <a:avLst/>
          </a:prstGeom>
        </p:spPr>
      </p:pic>
    </p:spTree>
    <p:extLst>
      <p:ext uri="{BB962C8B-B14F-4D97-AF65-F5344CB8AC3E}">
        <p14:creationId xmlns:p14="http://schemas.microsoft.com/office/powerpoint/2010/main" val="143984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1001794"/>
            <a:ext cx="8625439" cy="3477875"/>
          </a:xfrm>
          <a:prstGeom prst="rect">
            <a:avLst/>
          </a:prstGeom>
          <a:noFill/>
          <a:ln>
            <a:noFill/>
            <a:prstDash val="solid"/>
          </a:ln>
        </p:spPr>
        <p:txBody>
          <a:bodyPr vert="horz" wrap="square" lIns="91440" tIns="45720" rIns="91440" bIns="45720" anchor="t" anchorCtr="0" compatLnSpc="1">
            <a:spAutoFit/>
          </a:bodyPr>
          <a:lstStyle/>
          <a:p>
            <a:pPr algn="just"/>
            <a:r>
              <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4400" b="1" i="0" dirty="0">
                <a:solidFill>
                  <a:schemeClr val="bg1"/>
                </a:solidFill>
                <a:effectLst/>
                <a:latin typeface="Arial" panose="020B0604020202020204" pitchFamily="34" charset="0"/>
              </a:rPr>
              <a:t>Mắt tôi luôn hướng nhìn về Chúa, vì chính Người gỡ chân tôi khỏi lưới dò. Xin Chúa đoái nhìn và thương xót tôi, vì tôi cô đơn và thân tôi đau khổ.</a:t>
            </a:r>
            <a:endParaRPr lang="en-US" sz="44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170797"/>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72828" y="770751"/>
            <a:ext cx="8998344" cy="1446550"/>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“Xin cho chúng tôi nước để chúng tôi uống”.</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0" y="151878"/>
            <a:ext cx="90711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33333"/>
                </a:solidFill>
                <a:effectLst/>
                <a:latin typeface="Arial" panose="020B0604020202020204" pitchFamily="34" charset="0"/>
              </a:rPr>
              <a:t> </a:t>
            </a:r>
            <a:r>
              <a:rPr lang="en-US" sz="4000" b="0" i="0" dirty="0">
                <a:solidFill>
                  <a:srgbClr val="3A3A3A"/>
                </a:solidFill>
                <a:effectLst/>
                <a:latin typeface="Roboto" panose="02000000000000000000" pitchFamily="2" charset="0"/>
              </a:rPr>
              <a:t> </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Xh</a:t>
            </a:r>
            <a:r>
              <a:rPr lang="en-US" sz="4000" b="0" i="0" dirty="0">
                <a:solidFill>
                  <a:schemeClr val="bg1"/>
                </a:solidFill>
                <a:effectLst/>
                <a:latin typeface="Arial" panose="020B0604020202020204" pitchFamily="34" charset="0"/>
              </a:rPr>
              <a:t> 17, 3-7</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463885" y="2284966"/>
            <a:ext cx="7069799"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Xuất</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Hành</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753" y="2992852"/>
            <a:ext cx="4348041" cy="2344857"/>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612707" y="1715547"/>
            <a:ext cx="806334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vi-VN" sz="4400" b="1" i="0" dirty="0">
                <a:solidFill>
                  <a:schemeClr val="bg1"/>
                </a:solidFill>
                <a:effectLst/>
                <a:latin typeface="Arial" panose="020B0604020202020204" pitchFamily="34" charset="0"/>
              </a:rPr>
              <a:t>Ước chi hôm nay các bạn nghe tiếng Người: “Các ngươi đừng cứng lòng!”</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1221898" y="1012572"/>
            <a:ext cx="7393002" cy="646331"/>
          </a:xfrm>
          <a:prstGeom prst="rect">
            <a:avLst/>
          </a:prstGeom>
          <a:noFill/>
        </p:spPr>
        <p:txBody>
          <a:bodyPr wrap="square">
            <a:spAutoFit/>
          </a:bodyPr>
          <a:lstStyle/>
          <a:p>
            <a:pPr algn="ctr"/>
            <a:r>
              <a:rPr lang="en-US" sz="3600" b="0" i="0" dirty="0">
                <a:solidFill>
                  <a:schemeClr val="bg1"/>
                </a:solidFill>
                <a:effectLst/>
                <a:latin typeface="Arial" panose="020B0604020202020204" pitchFamily="34" charset="0"/>
              </a:rPr>
              <a:t>Tv 94, 1-2. 6-7. 8-9</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p:nvPr/>
        </p:nvSpPr>
        <p:spPr>
          <a:xfrm>
            <a:off x="169785" y="691798"/>
            <a:ext cx="8658774" cy="1938992"/>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000" b="1" i="1" dirty="0">
                <a:solidFill>
                  <a:schemeClr val="bg1"/>
                </a:solidFill>
                <a:effectLst/>
                <a:latin typeface="Arial" panose="020B0604020202020204" pitchFamily="34" charset="0"/>
              </a:rPr>
              <a:t>“Lòng mến Chúa đổ xuống lòng chúng ta, nhờ Thánh Thần là Ðấng đã được ban cho chúng ta”.</a:t>
            </a:r>
            <a:endParaRPr lang="en-US" sz="40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endParaRPr>
          </a:p>
        </p:txBody>
      </p:sp>
      <p:sp>
        <p:nvSpPr>
          <p:cNvPr id="4" name="TextBox 3">
            <a:extLst>
              <a:ext uri="{FF2B5EF4-FFF2-40B4-BE49-F238E27FC236}">
                <a16:creationId xmlns:a16="http://schemas.microsoft.com/office/drawing/2014/main" id="{74896393-084D-4B4E-A270-99CEF18D03A3}"/>
              </a:ext>
            </a:extLst>
          </p:cNvPr>
          <p:cNvSpPr txBox="1"/>
          <p:nvPr/>
        </p:nvSpPr>
        <p:spPr>
          <a:xfrm>
            <a:off x="-145933" y="157586"/>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Rm 5, 1-2. 5-8</a:t>
            </a:r>
            <a:endParaRPr lang="en-US" sz="4000" dirty="0">
              <a:solidFill>
                <a:schemeClr val="bg1"/>
              </a:solidFill>
            </a:endParaRPr>
          </a:p>
        </p:txBody>
      </p:sp>
      <p:pic>
        <p:nvPicPr>
          <p:cNvPr id="5" name="Picture 4">
            <a:extLst>
              <a:ext uri="{FF2B5EF4-FFF2-40B4-BE49-F238E27FC236}">
                <a16:creationId xmlns:a16="http://schemas.microsoft.com/office/drawing/2014/main" id="{7022D72C-AB6E-499E-B488-37CE59C98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572" y="3602553"/>
            <a:ext cx="3414988" cy="1757231"/>
          </a:xfrm>
          <a:prstGeom prst="rect">
            <a:avLst/>
          </a:prstGeom>
        </p:spPr>
      </p:pic>
      <p:sp>
        <p:nvSpPr>
          <p:cNvPr id="7" name="TextBox 6">
            <a:extLst>
              <a:ext uri="{FF2B5EF4-FFF2-40B4-BE49-F238E27FC236}">
                <a16:creationId xmlns:a16="http://schemas.microsoft.com/office/drawing/2014/main" id="{73ECAEC9-9C65-4697-BC31-89BECEE643A7}"/>
              </a:ext>
            </a:extLst>
          </p:cNvPr>
          <p:cNvSpPr txBox="1"/>
          <p:nvPr/>
        </p:nvSpPr>
        <p:spPr>
          <a:xfrm>
            <a:off x="315440" y="2630790"/>
            <a:ext cx="8172955" cy="1200329"/>
          </a:xfrm>
          <a:prstGeom prst="rect">
            <a:avLst/>
          </a:prstGeom>
          <a:noFill/>
        </p:spPr>
        <p:txBody>
          <a:bodyPr wrap="square">
            <a:spAutoFit/>
          </a:bodyPr>
          <a:lstStyle/>
          <a:p>
            <a:r>
              <a:rPr lang="vi-VN" sz="3600" b="0" i="0" dirty="0">
                <a:solidFill>
                  <a:schemeClr val="bg1"/>
                </a:solidFill>
                <a:effectLst/>
                <a:latin typeface="Arial" panose="020B0604020202020204" pitchFamily="34" charset="0"/>
              </a:rPr>
              <a:t>Trích thư Thánh Phaolô Tông đồ gửi tín hữu Rôma.</a:t>
            </a:r>
            <a:endParaRPr lang="en-US" sz="36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886077" y="356519"/>
            <a:ext cx="7371845" cy="769441"/>
          </a:xfrm>
          <a:prstGeom prst="rect">
            <a:avLst/>
          </a:prstGeom>
          <a:noFill/>
        </p:spPr>
        <p:txBody>
          <a:bodyPr wrap="square" rtlCol="0">
            <a:spAutoFit/>
          </a:bodyPr>
          <a:lstStyle/>
          <a:p>
            <a:r>
              <a:rPr lang="vi-VN" sz="4400" b="0" i="0" dirty="0">
                <a:solidFill>
                  <a:srgbClr val="FFFF00"/>
                </a:solidFill>
                <a:effectLst/>
                <a:latin typeface="Arial" panose="020B0604020202020204" pitchFamily="34" charset="0"/>
              </a:rPr>
              <a:t>Câu Xướng Trước Phúc Âm</a:t>
            </a:r>
            <a:endParaRPr lang="en-US" sz="4400" dirty="0">
              <a:solidFill>
                <a:srgbClr val="FFFF00"/>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04800" y="1116556"/>
            <a:ext cx="8534400" cy="3285704"/>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buNone/>
            </a:pPr>
            <a:r>
              <a:rPr lang="vi-VN" sz="4400" i="0" dirty="0">
                <a:solidFill>
                  <a:schemeClr val="bg1"/>
                </a:solidFill>
                <a:effectLst/>
                <a:latin typeface="Arial" panose="020B0604020202020204" pitchFamily="34" charset="0"/>
              </a:rPr>
              <a:t>Lạy Chúa, Chúa thật là Ðấng cứu chuộc thế gian; xin ban cho con nước hằng sống, để con không còn khát nữa.</a:t>
            </a:r>
            <a:endParaRPr lang="vi-VN" sz="44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6E82DA-3C3B-4BA7-9670-E3CF5D927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270"/>
            <a:ext cx="9144000" cy="5173769"/>
          </a:xfrm>
          <a:prstGeom prst="rect">
            <a:avLst/>
          </a:prstGeom>
        </p:spPr>
      </p:pic>
      <p:sp>
        <p:nvSpPr>
          <p:cNvPr id="9" name="TextBox 8">
            <a:extLst>
              <a:ext uri="{FF2B5EF4-FFF2-40B4-BE49-F238E27FC236}">
                <a16:creationId xmlns:a16="http://schemas.microsoft.com/office/drawing/2014/main" id="{912010EB-F522-4A96-A67C-0B22763803A5}"/>
              </a:ext>
            </a:extLst>
          </p:cNvPr>
          <p:cNvSpPr txBox="1"/>
          <p:nvPr/>
        </p:nvSpPr>
        <p:spPr>
          <a:xfrm>
            <a:off x="2938134" y="3020479"/>
            <a:ext cx="5921917" cy="584775"/>
          </a:xfrm>
          <a:prstGeom prst="rect">
            <a:avLst/>
          </a:prstGeom>
          <a:noFill/>
        </p:spPr>
        <p:txBody>
          <a:bodyPr wrap="square">
            <a:spAutoFit/>
          </a:bodyPr>
          <a:lstStyle/>
          <a:p>
            <a:r>
              <a:rPr lang="en-US" sz="3200" b="1" i="0" dirty="0">
                <a:solidFill>
                  <a:srgbClr val="FFFF00"/>
                </a:solidFill>
                <a:effectLst/>
                <a:latin typeface="Arial" panose="020B0604020202020204" pitchFamily="34" charset="0"/>
              </a:rPr>
              <a:t>PHÚC ÂM: Ga 4,5-42 (</a:t>
            </a:r>
            <a:r>
              <a:rPr lang="en-US" sz="3200" b="1" i="0" dirty="0" err="1">
                <a:solidFill>
                  <a:srgbClr val="FFFF00"/>
                </a:solidFill>
                <a:effectLst/>
                <a:latin typeface="Arial" panose="020B0604020202020204" pitchFamily="34" charset="0"/>
              </a:rPr>
              <a:t>Bài</a:t>
            </a:r>
            <a:r>
              <a:rPr lang="en-US" sz="3200" b="1" i="0" dirty="0">
                <a:solidFill>
                  <a:srgbClr val="FFFF00"/>
                </a:solidFill>
                <a:effectLst/>
                <a:latin typeface="Arial" panose="020B0604020202020204" pitchFamily="34" charset="0"/>
              </a:rPr>
              <a:t> </a:t>
            </a:r>
            <a:r>
              <a:rPr lang="en-US" sz="3200" b="1" i="0" dirty="0" err="1">
                <a:solidFill>
                  <a:srgbClr val="FFFF00"/>
                </a:solidFill>
                <a:effectLst/>
                <a:latin typeface="Arial" panose="020B0604020202020204" pitchFamily="34" charset="0"/>
              </a:rPr>
              <a:t>dài</a:t>
            </a:r>
            <a:r>
              <a:rPr lang="en-US" sz="3200" b="1" i="0" dirty="0">
                <a:solidFill>
                  <a:srgbClr val="FFFF00"/>
                </a:solidFill>
                <a:effectLst/>
                <a:latin typeface="Arial" panose="020B0604020202020204" pitchFamily="34" charset="0"/>
              </a:rPr>
              <a:t>)</a:t>
            </a:r>
            <a:endParaRPr lang="en-US" sz="3200" b="1" dirty="0">
              <a:solidFill>
                <a:srgbClr val="FFFF00"/>
              </a:solidFill>
            </a:endParaRPr>
          </a:p>
        </p:txBody>
      </p:sp>
      <p:pic>
        <p:nvPicPr>
          <p:cNvPr id="10" name="Picture 9">
            <a:extLst>
              <a:ext uri="{FF2B5EF4-FFF2-40B4-BE49-F238E27FC236}">
                <a16:creationId xmlns:a16="http://schemas.microsoft.com/office/drawing/2014/main" id="{4A674774-4A40-4EC9-B50F-E2ADDD5C0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15" y="221768"/>
            <a:ext cx="1016313" cy="1016313"/>
          </a:xfrm>
          <a:prstGeom prst="rect">
            <a:avLst/>
          </a:prstGeom>
        </p:spPr>
      </p:pic>
    </p:spTree>
    <p:extLst>
      <p:ext uri="{BB962C8B-B14F-4D97-AF65-F5344CB8AC3E}">
        <p14:creationId xmlns:p14="http://schemas.microsoft.com/office/powerpoint/2010/main" val="284907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201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687189" y="1708870"/>
            <a:ext cx="6340110" cy="1015663"/>
          </a:xfrm>
          <a:prstGeom prst="rect">
            <a:avLst/>
          </a:prstGeom>
          <a:noFill/>
        </p:spPr>
        <p:txBody>
          <a:bodyPr wrap="square">
            <a:spAutoFit/>
          </a:bodyPr>
          <a:lstStyle/>
          <a:p>
            <a:r>
              <a:rPr lang="en-US" sz="6000" b="1" dirty="0">
                <a:solidFill>
                  <a:srgbClr val="FFFF00"/>
                </a:solidFill>
                <a:effectLst/>
                <a:latin typeface="Arial" panose="020B0604020202020204" pitchFamily="34" charset="0"/>
                <a:cs typeface="Arial" panose="020B0604020202020204" pitchFamily="34" charset="0"/>
              </a:rPr>
              <a:t>KINH TIN KÍNH</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114823"/>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2348</TotalTime>
  <Words>232</Words>
  <Application>Microsoft Office PowerPoint</Application>
  <PresentationFormat>On-screen Show (16:9)</PresentationFormat>
  <Paragraphs>22</Paragraphs>
  <Slides>14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Albany</vt:lpstr>
      <vt:lpstr>Arial</vt:lpstr>
      <vt:lpstr>Calibri</vt:lpstr>
      <vt:lpstr>Helvetica Neue</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75</cp:revision>
  <dcterms:created xsi:type="dcterms:W3CDTF">2018-11-13T15:52:26Z</dcterms:created>
  <dcterms:modified xsi:type="dcterms:W3CDTF">2026-02-24T09:14:55Z</dcterms:modified>
</cp:coreProperties>
</file>