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57" r:id="rId3"/>
    <p:sldId id="258" r:id="rId4"/>
    <p:sldId id="260" r:id="rId5"/>
    <p:sldId id="261" r:id="rId6"/>
    <p:sldId id="275" r:id="rId7"/>
    <p:sldId id="317" r:id="rId8"/>
    <p:sldId id="287" r:id="rId9"/>
    <p:sldId id="292" r:id="rId10"/>
    <p:sldId id="284" r:id="rId11"/>
    <p:sldId id="282" r:id="rId12"/>
    <p:sldId id="283" r:id="rId13"/>
    <p:sldId id="306" r:id="rId14"/>
    <p:sldId id="318" r:id="rId15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C19E1D-3CE4-406B-B40A-82AA83967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D1904-A49D-4ECB-AE9E-B986373D9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8F63D1-D295-41A3-832E-6D69B4EA6903}"/>
              </a:ext>
            </a:extLst>
          </p:cNvPr>
          <p:cNvSpPr txBox="1"/>
          <p:nvPr/>
        </p:nvSpPr>
        <p:spPr>
          <a:xfrm>
            <a:off x="2692866" y="2997762"/>
            <a:ext cx="62654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1234792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xoa bùn vào mắt tôi, tôi đi rửa, tôi được sáng mắt và tôi đã tin Thiên Chúa.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C19E1D-3CE4-406B-B40A-82AA83967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D1904-A49D-4ECB-AE9E-B986373D9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8F63D1-D295-41A3-832E-6D69B4EA6903}"/>
              </a:ext>
            </a:extLst>
          </p:cNvPr>
          <p:cNvSpPr txBox="1"/>
          <p:nvPr/>
        </p:nvSpPr>
        <p:spPr>
          <a:xfrm>
            <a:off x="2692866" y="2997762"/>
            <a:ext cx="62654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48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99494"/>
            <a:ext cx="8625439" cy="39703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Giê-ru-sa-lem, hãy hân hoan, và hỡi tất cả các ngươi là những kẻ yêu quý thành ấy, hãy tụ họp lại; hỡi các người là những kẻ ưu phiền, hãy hân hoan vui mừng, để các ngươi nhảy mừng và hưởng no đầy nguồn an ủi các ngươi.</a:t>
            </a:r>
            <a:endParaRPr lang="en-US" sz="36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“Ðavit được xức dầu làm vua Israel”.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16, 1b. 6-7. 10-13a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63885" y="2284966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53" y="2992852"/>
            <a:ext cx="4348041" cy="234485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nuôi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chẳng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thiếu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22, 1-3a. 3b-4. 5. 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“Từ trong cõi chết, ngươi hãy đứng lên và Chúa Kitô sẽ chiếu sáng trên ngươi”.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Ep 5, 8-14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72" y="3602553"/>
            <a:ext cx="3414988" cy="1757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315440" y="2630790"/>
            <a:ext cx="81729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Êphêxô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356519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gian, ai theo Ta, sẽ được ánh sáng ban sự sống”.</a:t>
            </a:r>
            <a:endParaRPr lang="vi-VN" sz="44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C19E1D-3CE4-406B-B40A-82AA83967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D1904-A49D-4ECB-AE9E-B986373D9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8F63D1-D295-41A3-832E-6D69B4EA6903}"/>
              </a:ext>
            </a:extLst>
          </p:cNvPr>
          <p:cNvSpPr txBox="1"/>
          <p:nvPr/>
        </p:nvSpPr>
        <p:spPr>
          <a:xfrm>
            <a:off x="4270813" y="2941118"/>
            <a:ext cx="47922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9, 1-41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27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236</Words>
  <Application>Microsoft Office PowerPoint</Application>
  <PresentationFormat>On-screen Show (16:9)</PresentationFormat>
  <Paragraphs>22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76</cp:revision>
  <dcterms:created xsi:type="dcterms:W3CDTF">2018-11-13T15:52:26Z</dcterms:created>
  <dcterms:modified xsi:type="dcterms:W3CDTF">2026-03-02T07:24:59Z</dcterms:modified>
</cp:coreProperties>
</file>