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74" r:id="rId2"/>
    <p:sldId id="257" r:id="rId3"/>
    <p:sldId id="258" r:id="rId4"/>
    <p:sldId id="260" r:id="rId5"/>
    <p:sldId id="324" r:id="rId6"/>
    <p:sldId id="275" r:id="rId7"/>
    <p:sldId id="332" r:id="rId8"/>
    <p:sldId id="287" r:id="rId9"/>
    <p:sldId id="284" r:id="rId10"/>
    <p:sldId id="282" r:id="rId11"/>
    <p:sldId id="283" r:id="rId12"/>
    <p:sldId id="306" r:id="rId13"/>
    <p:sldId id="333" r:id="rId14"/>
  </p:sldIdLst>
  <p:sldSz cx="9144000" cy="5143500" type="screen16x9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971E5F1-923A-41DF-A326-464730339D0C}" type="slidenum">
              <a:t>‹#›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90780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533396" y="763588"/>
            <a:ext cx="6705596" cy="377189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40" y="4777557"/>
            <a:ext cx="621756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F021F4E-B197-4692-8645-753E8A4C6DB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6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4933" marR="0" lvl="0" indent="-174933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US" sz="16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9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05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31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56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56E30-8C8E-4AF9-8E98-9E20A28FD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740407-9B3D-4EEB-B655-C6763AB8DA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060DB-E412-4443-87B4-C743A383D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5932-4EE5-4824-BA61-1FF615D4BCF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467FA-5F40-4F8B-B546-DAB4B5EB5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30A13-3B61-40B1-A8C2-03BD2CA57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9017-A257-46F6-83B5-5572F355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5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27076-EE51-447F-98E8-802AD7403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2B253F-8A17-4C6F-A744-78C333BE3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288E5-E5C8-4134-AD26-F2B169067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5932-4EE5-4824-BA61-1FF615D4BCF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E84F9-A92D-4E54-BB95-527277BA2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163BC-1B35-40E1-9EFE-BFA02BD46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9017-A257-46F6-83B5-5572F355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3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36E1F4-CAB1-445E-B3D3-74549EE4E6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F8625-8F4A-4D5C-8FAB-47C93EAF0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B7064-770E-4DD5-A4B7-62835C373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5932-4EE5-4824-BA61-1FF615D4BCF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EDA33-C256-4F0B-A26B-C94F8B71F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89E96-B4D1-4979-9A49-DA5B1D644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9017-A257-46F6-83B5-5572F355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85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3E89F-2F57-4DDD-A96D-616E26ECF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000AE-674F-4759-BB87-1411351DA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3BD39-1797-421D-93D8-65027236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5932-4EE5-4824-BA61-1FF615D4BCF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AC0E7-87E3-44EA-989D-81BEC894F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3F4BA-2FB4-41D4-998F-34D86D349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9017-A257-46F6-83B5-5572F355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6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CCEB2-F292-4067-A7DA-CE13350D1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68344-D952-4566-B274-EC5C4D2C0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09826-D0A6-409E-BA6F-9493EAE06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5932-4EE5-4824-BA61-1FF615D4BCF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992E2-E242-4BD3-89CA-49E421BB7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C613B-C897-4FB3-8572-6D70B0C09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9017-A257-46F6-83B5-5572F355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45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57B9B-ADED-4A65-BA26-FC0FF1E2C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70FC9-51CA-4089-98FF-9BC96871A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DDA62-A61F-4B2F-9629-792011244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F1FAD-088F-4CAB-AA73-AB663E393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5932-4EE5-4824-BA61-1FF615D4BCF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C6F4B9-B48E-4B28-BC47-26F689ABA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B77750-AB3D-45F8-B0B3-608AB63B5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9017-A257-46F6-83B5-5572F355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7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7BC8E-11AB-493C-938C-E84F0E8C6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869A4B-251D-4AD1-BF78-41CBCB3EE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D0227-7CC0-415D-982C-19C9809D1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D5E5B0-EDD8-48B6-8BB3-25E485A351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CE9D05-2DF9-4DFE-8E6F-30D1EF5E7F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72542E-0342-4D61-9EF6-BBFEC0CBE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5932-4EE5-4824-BA61-1FF615D4BCF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F09057-E04F-49F5-B43B-303A12DA2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E36B1F-B3E3-4945-A0ED-8E591C846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9017-A257-46F6-83B5-5572F355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1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13A05-A9A1-429E-8212-78F51407B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7EFFEB-58EA-48FB-95FF-C8DC165D5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5932-4EE5-4824-BA61-1FF615D4BCF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35F748-EA9E-4D68-83FE-BFE566C17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E8A9B6-4728-4BD2-BB5D-980922F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9017-A257-46F6-83B5-5572F355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25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9933A4-3A01-4B3E-82FA-6E2E53EEE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5932-4EE5-4824-BA61-1FF615D4BCF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4BB495-30A3-489D-8918-CA69FEC4C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24CCB-5388-42DB-A3EE-C2773431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9017-A257-46F6-83B5-5572F355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7491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0C796-367D-4A45-9B0A-69AF7B5D8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83CC1-4AD9-40B1-867C-FFE89F280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478C5-2350-4E9B-A696-4DA654991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5D3C1D-DD1B-429E-B2A9-6A6F453A5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5932-4EE5-4824-BA61-1FF615D4BCF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3579E3-5950-4A15-BE35-A842FA931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1246F1-98F5-409E-9C4E-C6C22A78A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9017-A257-46F6-83B5-5572F355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6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B944A-A0B0-44FA-888B-DF81EFE72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997CCD-E468-48D4-BBA0-6E01438029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9D3D15-7D24-4A6F-B2A1-180987B646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039A6-5D65-41F4-B5CA-3F7C56CAC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5932-4EE5-4824-BA61-1FF615D4BCF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E39EF-B359-4A71-995F-367E8311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94C82B-09B2-4F55-A64F-8E1A8A386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9017-A257-46F6-83B5-5572F355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17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96C5B6-9F28-48C7-864F-3B0C40468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F12C5-EE60-4345-AD21-00B200A85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F3084-F4EC-4E40-A858-F6726988EF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E5932-4EE5-4824-BA61-1FF615D4BCFC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34F91-5028-4DEF-85F0-0CD325CA2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AC93A-8B62-4CCA-BA06-F9CD66A00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D9017-A257-46F6-83B5-5572F355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9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1E51D1-B848-41B3-8C88-38A1831D0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964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4D8DC7-F70B-43A8-BEFF-AE7A8D0FB6BC}"/>
              </a:ext>
            </a:extLst>
          </p:cNvPr>
          <p:cNvSpPr txBox="1"/>
          <p:nvPr/>
        </p:nvSpPr>
        <p:spPr>
          <a:xfrm>
            <a:off x="2443796" y="3548021"/>
            <a:ext cx="65302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IV PHỤC SINH NĂM 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D83E60-134E-48E7-B7FA-0EC762711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383610"/>
            <a:ext cx="1016313" cy="101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6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611C6C-E32C-4BEE-8FCE-91F48C1049FE}"/>
              </a:ext>
            </a:extLst>
          </p:cNvPr>
          <p:cNvSpPr txBox="1"/>
          <p:nvPr/>
        </p:nvSpPr>
        <p:spPr>
          <a:xfrm>
            <a:off x="3512956" y="2063918"/>
            <a:ext cx="5299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 LỄ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BE78D3-65CE-46F9-A1D9-2C45C098F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3" y="1186305"/>
            <a:ext cx="3563910" cy="356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84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23BA6D-69E3-42D6-86FD-7E5208EF7B54}"/>
              </a:ext>
            </a:extLst>
          </p:cNvPr>
          <p:cNvSpPr txBox="1"/>
          <p:nvPr/>
        </p:nvSpPr>
        <p:spPr>
          <a:xfrm>
            <a:off x="2514598" y="17451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HIỆP LỄ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B606FA-EB6E-4C18-88E0-2959E4C9D701}"/>
              </a:ext>
            </a:extLst>
          </p:cNvPr>
          <p:cNvSpPr txBox="1"/>
          <p:nvPr/>
        </p:nvSpPr>
        <p:spPr>
          <a:xfrm>
            <a:off x="505749" y="1073425"/>
            <a:ext cx="826196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Đấng chăn chiên nhân lành đã phục sinh, Người đã phó mạng sống mình vì con chiên, và đã đoái thương chịu chết vì đoàn chiên - Allêluia.</a:t>
            </a:r>
            <a:endParaRPr lang="vi-VN" sz="4400" b="1" i="0" dirty="0">
              <a:solidFill>
                <a:srgbClr val="C000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21429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7B172D-3B4B-4B31-8844-E74626F7A693}"/>
              </a:ext>
            </a:extLst>
          </p:cNvPr>
          <p:cNvSpPr txBox="1"/>
          <p:nvPr/>
        </p:nvSpPr>
        <p:spPr>
          <a:xfrm>
            <a:off x="1549624" y="1708870"/>
            <a:ext cx="63401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KẾT LỄ</a:t>
            </a: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484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1E51D1-B848-41B3-8C88-38A1831D0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964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4D8DC7-F70B-43A8-BEFF-AE7A8D0FB6BC}"/>
              </a:ext>
            </a:extLst>
          </p:cNvPr>
          <p:cNvSpPr txBox="1"/>
          <p:nvPr/>
        </p:nvSpPr>
        <p:spPr>
          <a:xfrm>
            <a:off x="2443796" y="3548021"/>
            <a:ext cx="65302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IV PHỤC SINH NĂM 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D83E60-134E-48E7-B7FA-0EC762711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383610"/>
            <a:ext cx="1016313" cy="101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48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259280" y="896597"/>
            <a:ext cx="8625439" cy="212365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/>
            <a:r>
              <a:rPr lang="vi-VN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Địa cầu đầy ân sủng Chúa, do Lời Chúa mà trời xanh được tạo thành - Allêluia.</a:t>
            </a:r>
            <a:endParaRPr lang="en-US" sz="4400" b="1" i="0" u="none" strike="noStrike" kern="1200" cap="none" spc="0" baseline="0" dirty="0">
              <a:solidFill>
                <a:srgbClr val="C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A7B9AF-A5E5-4DE2-917C-5A3A29380515}"/>
              </a:ext>
            </a:extLst>
          </p:cNvPr>
          <p:cNvSpPr txBox="1"/>
          <p:nvPr/>
        </p:nvSpPr>
        <p:spPr>
          <a:xfrm>
            <a:off x="2667000" y="656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>
              <a:solidFill>
                <a:srgbClr val="0070C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1B04BB-FBD2-4D0B-8BAD-6ACDEA8552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353" cy="822353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72828" y="859764"/>
            <a:ext cx="8957883" cy="14465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4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"Thiên Chúa đã tôn Người làm Chúa và làm Ðấng Kitô".</a:t>
            </a:r>
            <a:endParaRPr lang="en-US" sz="4400" b="1" i="0" u="none" strike="noStrike" kern="1200" cap="none" spc="0" baseline="0" dirty="0">
              <a:solidFill>
                <a:srgbClr val="C00000"/>
              </a:solidFill>
              <a:uFillTx/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8C877E-1F27-4C65-8D10-EF8FA5CC291D}"/>
              </a:ext>
            </a:extLst>
          </p:cNvPr>
          <p:cNvSpPr txBox="1"/>
          <p:nvPr/>
        </p:nvSpPr>
        <p:spPr>
          <a:xfrm>
            <a:off x="0" y="151878"/>
            <a:ext cx="90711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</a:rPr>
              <a:t> 1: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000" b="0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40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0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Cv</a:t>
            </a:r>
            <a:r>
              <a:rPr lang="en-US" sz="40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2, 14a. 36-41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D3A0B-07D5-4E35-A977-30E947C9B260}"/>
              </a:ext>
            </a:extLst>
          </p:cNvPr>
          <p:cNvSpPr txBox="1"/>
          <p:nvPr/>
        </p:nvSpPr>
        <p:spPr>
          <a:xfrm>
            <a:off x="178025" y="2306314"/>
            <a:ext cx="85020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Tông</a:t>
            </a:r>
            <a:r>
              <a:rPr lang="en-US" sz="40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đồ</a:t>
            </a:r>
            <a:r>
              <a:rPr lang="en-US" sz="40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Công</a:t>
            </a:r>
            <a:r>
              <a:rPr lang="en-US" sz="40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vụ</a:t>
            </a:r>
            <a:r>
              <a:rPr lang="en-US" sz="40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88591D-F391-4231-BA51-FAA3CD35F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460" y="3041525"/>
            <a:ext cx="4333051" cy="23367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127F78-1617-47C2-A1FB-BE391B9EAF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353" cy="822353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628891" y="1658903"/>
            <a:ext cx="8063344" cy="14465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Ðáp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vi-VN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 sẽ chỉ cho con biết đường lối trường sinh</a:t>
            </a:r>
            <a:endParaRPr lang="en-US" sz="6000" b="1" i="0" u="none" strike="noStrike" kern="1200" cap="none" spc="0" baseline="0" dirty="0">
              <a:ln w="12700">
                <a:solidFill>
                  <a:schemeClr val="accent4">
                    <a:lumMod val="50000"/>
                  </a:schemeClr>
                </a:solidFill>
              </a:ln>
              <a:solidFill>
                <a:srgbClr val="C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447762" y="212353"/>
            <a:ext cx="4248476" cy="923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 dirty="0" err="1">
                <a:solidFill>
                  <a:srgbClr val="0070C0"/>
                </a:solidFill>
                <a:uFillTx/>
                <a:latin typeface="Calibri"/>
              </a:rPr>
              <a:t>Đáp</a:t>
            </a:r>
            <a:r>
              <a:rPr lang="en-US" sz="5400" b="1" i="0" u="none" strike="noStrike" kern="1200" cap="none" spc="0" baseline="0" dirty="0">
                <a:solidFill>
                  <a:srgbClr val="0070C0"/>
                </a:solidFill>
                <a:uFillTx/>
                <a:latin typeface="Calibri"/>
              </a:rPr>
              <a:t> 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1872A9-38BF-4BF8-9466-072F5E08A766}"/>
              </a:ext>
            </a:extLst>
          </p:cNvPr>
          <p:cNvSpPr txBox="1"/>
          <p:nvPr/>
        </p:nvSpPr>
        <p:spPr>
          <a:xfrm>
            <a:off x="1221898" y="1012572"/>
            <a:ext cx="73930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6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Tv 22, 1-3a. 3b-4. 5. 6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5E1096-F5B0-4010-BC87-BFE68C0929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353" cy="82235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210393" y="859764"/>
            <a:ext cx="8650386" cy="193899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“Anh em được cứu độ bằng Máu châu báu của Ðức Kitô, Con Chiên tinh tuyền”.</a:t>
            </a:r>
            <a:endParaRPr lang="en-US" sz="4000" b="1" i="0" u="none" strike="noStrike" kern="1200" cap="none" spc="0" baseline="0" dirty="0">
              <a:solidFill>
                <a:srgbClr val="C00000"/>
              </a:solidFill>
              <a:uFillTx/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8C877E-1F27-4C65-8D10-EF8FA5CC291D}"/>
              </a:ext>
            </a:extLst>
          </p:cNvPr>
          <p:cNvSpPr txBox="1"/>
          <p:nvPr/>
        </p:nvSpPr>
        <p:spPr>
          <a:xfrm>
            <a:off x="0" y="151878"/>
            <a:ext cx="90711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</a:rPr>
              <a:t> 2: </a:t>
            </a:r>
            <a:r>
              <a:rPr lang="en-US" sz="4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000" b="0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40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1 </a:t>
            </a:r>
            <a:r>
              <a:rPr lang="en-US" sz="40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Pr</a:t>
            </a:r>
            <a:r>
              <a:rPr lang="en-US" sz="40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2, 20b-25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D3A0B-07D5-4E35-A977-30E947C9B260}"/>
              </a:ext>
            </a:extLst>
          </p:cNvPr>
          <p:cNvSpPr txBox="1"/>
          <p:nvPr/>
        </p:nvSpPr>
        <p:spPr>
          <a:xfrm>
            <a:off x="186117" y="2648428"/>
            <a:ext cx="87717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Trích thư thứ nhất của Thánh Phêrô Tông đồ.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88591D-F391-4231-BA51-FAA3CD35F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694" y="3350103"/>
            <a:ext cx="3710189" cy="20008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51E163-3E95-4A8A-8D96-77C6F283FC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353" cy="82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25069"/>
      </p:ext>
    </p:extLst>
  </p:cSld>
  <p:clrMapOvr>
    <a:masterClrMapping/>
  </p:clrMapOvr>
  <p:transition spd="med"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1CF996-EC85-4D87-A846-94F8105638D6}"/>
              </a:ext>
            </a:extLst>
          </p:cNvPr>
          <p:cNvSpPr txBox="1"/>
          <p:nvPr/>
        </p:nvSpPr>
        <p:spPr>
          <a:xfrm>
            <a:off x="886077" y="154218"/>
            <a:ext cx="7371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Alleluia </a:t>
            </a:r>
            <a:r>
              <a:rPr lang="en-US" sz="44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Ga 10, 14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82868AD-E8B9-462B-B621-E55F03EA34A5}"/>
              </a:ext>
            </a:extLst>
          </p:cNvPr>
          <p:cNvSpPr txBox="1">
            <a:spLocks/>
          </p:cNvSpPr>
          <p:nvPr/>
        </p:nvSpPr>
        <p:spPr>
          <a:xfrm>
            <a:off x="304799" y="737542"/>
            <a:ext cx="8534400" cy="3285704"/>
          </a:xfrm>
          <a:prstGeom prst="rect">
            <a:avLst/>
          </a:prstGeom>
        </p:spPr>
        <p:txBody>
          <a:bodyPr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"/>
              <a:tabLst/>
              <a:defRPr lang="en-US" sz="1800" b="1" i="1" u="none" strike="noStrike" kern="0" cap="none" spc="0" baseline="0">
                <a:solidFill>
                  <a:srgbClr val="FF9966"/>
                </a:solidFill>
                <a:uFillTx/>
                <a:latin typeface="Albany" pitchFamily="34"/>
                <a:ea typeface="Arial Unicode MS" pitchFamily="2"/>
                <a:cs typeface="Tahoma" pitchFamily="2"/>
              </a:defRPr>
            </a:lvl1pPr>
          </a:lstStyle>
          <a:p>
            <a:pPr algn="just">
              <a:buNone/>
            </a:pPr>
            <a:r>
              <a:rPr lang="vi-VN" sz="440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Alleluia, alleluia! </a:t>
            </a:r>
            <a:r>
              <a:rPr lang="en-US" sz="440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en-US" sz="440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phán</a:t>
            </a:r>
            <a:r>
              <a:rPr lang="en-US" sz="440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: "Ta </a:t>
            </a:r>
            <a:r>
              <a:rPr lang="en-US" sz="440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sz="440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mục</a:t>
            </a:r>
            <a:r>
              <a:rPr lang="en-US" sz="440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tử</a:t>
            </a:r>
            <a:r>
              <a:rPr lang="en-US" sz="440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tốt</a:t>
            </a:r>
            <a:r>
              <a:rPr lang="en-US" sz="440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lành</a:t>
            </a:r>
            <a:r>
              <a:rPr lang="en-US" sz="440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, Ta </a:t>
            </a:r>
            <a:r>
              <a:rPr lang="en-US" sz="440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biết</a:t>
            </a:r>
            <a:r>
              <a:rPr lang="en-US" sz="440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sz="440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chiên</a:t>
            </a:r>
            <a:r>
              <a:rPr lang="en-US" sz="440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Ta, </a:t>
            </a:r>
            <a:r>
              <a:rPr lang="en-US" sz="440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440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sz="440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chiên</a:t>
            </a:r>
            <a:r>
              <a:rPr lang="en-US" sz="440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Ta </a:t>
            </a:r>
            <a:r>
              <a:rPr lang="en-US" sz="440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biết</a:t>
            </a:r>
            <a:r>
              <a:rPr lang="en-US" sz="4400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Ta". - </a:t>
            </a:r>
            <a:r>
              <a:rPr lang="vi-VN" sz="440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Alleluia.</a:t>
            </a:r>
            <a:endParaRPr lang="vi-VN" sz="44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262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1E51D1-B848-41B3-8C88-38A1831D0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964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4D8DC7-F70B-43A8-BEFF-AE7A8D0FB6BC}"/>
              </a:ext>
            </a:extLst>
          </p:cNvPr>
          <p:cNvSpPr txBox="1"/>
          <p:nvPr/>
        </p:nvSpPr>
        <p:spPr>
          <a:xfrm>
            <a:off x="2443796" y="3548021"/>
            <a:ext cx="65302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IV PHỤC SINH NĂM 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D83E60-134E-48E7-B7FA-0EC762711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383610"/>
            <a:ext cx="1016313" cy="101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35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EDB0CD-6E63-4EA8-BF0E-B95655C41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16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D1D2B8-41DE-4597-A977-6FAD641A8BC5}"/>
              </a:ext>
            </a:extLst>
          </p:cNvPr>
          <p:cNvSpPr/>
          <p:nvPr/>
        </p:nvSpPr>
        <p:spPr>
          <a:xfrm>
            <a:off x="2743198" y="2138826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NGUYỆN TÍN HỮU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CA340E-9EEB-471A-9B11-1E3886AEF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33172"/>
            <a:ext cx="2022605" cy="3486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81A6EB-F194-40CB-8DCD-C51936976E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78596"/>
            <a:ext cx="1828799" cy="32649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56B83D-A68C-4D8F-8389-803FA7056D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74757"/>
            <a:ext cx="2743200" cy="131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85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2452</TotalTime>
  <Words>215</Words>
  <Application>Microsoft Office PowerPoint</Application>
  <PresentationFormat>On-screen Show (16:9)</PresentationFormat>
  <Paragraphs>21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Helvetica Neue</vt:lpstr>
      <vt:lpstr>Roboto</vt:lpstr>
      <vt:lpstr>StarSymbol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Quốc Văn Nguyễn</dc:creator>
  <cp:lastModifiedBy>PC</cp:lastModifiedBy>
  <cp:revision>91</cp:revision>
  <dcterms:created xsi:type="dcterms:W3CDTF">2018-11-13T15:52:26Z</dcterms:created>
  <dcterms:modified xsi:type="dcterms:W3CDTF">2026-04-14T03:52:46Z</dcterms:modified>
</cp:coreProperties>
</file>