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  <p:sldMasterId id="2147483840" r:id="rId4"/>
    <p:sldMasterId id="2147483848" r:id="rId5"/>
    <p:sldMasterId id="2147483856" r:id="rId6"/>
  </p:sldMasterIdLst>
  <p:sldIdLst>
    <p:sldId id="256" r:id="rId7"/>
    <p:sldId id="358" r:id="rId8"/>
    <p:sldId id="369" r:id="rId9"/>
    <p:sldId id="387" r:id="rId10"/>
    <p:sldId id="370" r:id="rId11"/>
    <p:sldId id="400" r:id="rId12"/>
    <p:sldId id="463" r:id="rId13"/>
    <p:sldId id="467" r:id="rId14"/>
    <p:sldId id="461" r:id="rId15"/>
    <p:sldId id="403" r:id="rId16"/>
    <p:sldId id="413" r:id="rId17"/>
    <p:sldId id="414" r:id="rId18"/>
    <p:sldId id="422" r:id="rId19"/>
    <p:sldId id="433" r:id="rId20"/>
    <p:sldId id="468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6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0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9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4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0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7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222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464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34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648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484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165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131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50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13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5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05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5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0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6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0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2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6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99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6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6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CN4PS C">
            <a:extLst>
              <a:ext uri="{FF2B5EF4-FFF2-40B4-BE49-F238E27FC236}">
                <a16:creationId xmlns:a16="http://schemas.microsoft.com/office/drawing/2014/main" id="{6D0F09DF-FF45-4831-AC05-7F24F9FBE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0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2A398B-4E3B-4A68-981A-713E8EFCED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064FB1-7054-4AE2-A4C2-1CE40961A8B4}"/>
              </a:ext>
            </a:extLst>
          </p:cNvPr>
          <p:cNvSpPr txBox="1"/>
          <p:nvPr/>
        </p:nvSpPr>
        <p:spPr>
          <a:xfrm>
            <a:off x="1524000" y="176540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TUẦN IV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404130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24200" y="2114550"/>
            <a:ext cx="556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C00000"/>
                </a:solidFill>
              </a:rPr>
              <a:t>LỜI NGUYỆN TÍN HỮU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-154324"/>
            <a:ext cx="2021736" cy="368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0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228600"/>
            <a:ext cx="9144000" cy="1123950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342900" y="1123950"/>
            <a:ext cx="8458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Đấng chăn chiên nhân lành đã phục sinh, Người đã phó mạng sống mình vì con chiên, và đã đoái thương chịu chết vì đoàn chiên – Allêluia.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CN4PS C">
            <a:extLst>
              <a:ext uri="{FF2B5EF4-FFF2-40B4-BE49-F238E27FC236}">
                <a16:creationId xmlns:a16="http://schemas.microsoft.com/office/drawing/2014/main" id="{6D0F09DF-FF45-4831-AC05-7F24F9FBE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0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2A398B-4E3B-4A68-981A-713E8EFCED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064FB1-7054-4AE2-A4C2-1CE40961A8B4}"/>
              </a:ext>
            </a:extLst>
          </p:cNvPr>
          <p:cNvSpPr txBox="1"/>
          <p:nvPr/>
        </p:nvSpPr>
        <p:spPr>
          <a:xfrm>
            <a:off x="1524000" y="176540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TUẦN IV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76694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59055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Ca </a:t>
            </a:r>
            <a:r>
              <a:rPr lang="en-US" sz="6600" dirty="0" err="1">
                <a:solidFill>
                  <a:srgbClr val="C00000"/>
                </a:solidFill>
              </a:rPr>
              <a:t>Nhập</a:t>
            </a:r>
            <a:r>
              <a:rPr lang="en-US" sz="6600" dirty="0">
                <a:solidFill>
                  <a:srgbClr val="C00000"/>
                </a:solidFill>
              </a:rPr>
              <a:t> </a:t>
            </a:r>
            <a:r>
              <a:rPr lang="en-US" sz="66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685800" y="1875171"/>
            <a:ext cx="8115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Địa cầu đầy ân sủng Chúa, do Lời Chúa mà trời xanh được tạo thành – Allêluia.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</a:p>
        </p:txBody>
      </p:sp>
    </p:spTree>
    <p:extLst>
      <p:ext uri="{BB962C8B-B14F-4D97-AF65-F5344CB8AC3E}">
        <p14:creationId xmlns:p14="http://schemas.microsoft.com/office/powerpoint/2010/main" val="27892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"/>
            <a:ext cx="8001000" cy="257175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1. 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13, 14. 43-52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quay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phía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ngoại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en-US" b="1" i="1" dirty="0">
                <a:solidFill>
                  <a:srgbClr val="C00000"/>
                </a:solidFill>
              </a:rPr>
            </a:br>
            <a:r>
              <a:rPr lang="vi-VN" sz="3600" dirty="0">
                <a:solidFill>
                  <a:srgbClr val="C00000"/>
                </a:solidFill>
              </a:rPr>
              <a:t>Bài trích sách Công vụ Tông Đồ.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23861"/>
            <a:ext cx="4724400" cy="24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505200" y="590550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2838450" y="1469053"/>
            <a:ext cx="3467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99, 2. 3. 5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tộc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đoàn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chăn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nuôi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(c. 3c).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" y="514350"/>
            <a:ext cx="8915400" cy="2286001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2.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Kh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7, 9. 14b-17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“Chiên Con sẽ thống trị họ, và dẫn họ đến nguồn nước ban sự sống”.</a:t>
            </a:r>
            <a:b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3600" dirty="0">
                <a:solidFill>
                  <a:srgbClr val="C00000"/>
                </a:solidFill>
              </a:rPr>
              <a:t>Bài trích </a:t>
            </a:r>
            <a:r>
              <a:rPr lang="en-US" sz="3600" dirty="0" err="1">
                <a:solidFill>
                  <a:srgbClr val="C00000"/>
                </a:solidFill>
              </a:rPr>
              <a:t>sách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Khải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huyền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của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thánh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Gioa</a:t>
            </a:r>
            <a:r>
              <a:rPr lang="en-US" sz="3600" dirty="0">
                <a:solidFill>
                  <a:srgbClr val="C00000"/>
                </a:solidFill>
              </a:rPr>
              <a:t>-an </a:t>
            </a:r>
            <a:r>
              <a:rPr lang="en-US" sz="3600" dirty="0" err="1">
                <a:solidFill>
                  <a:srgbClr val="C00000"/>
                </a:solidFill>
              </a:rPr>
              <a:t>tông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đồ</a:t>
            </a:r>
            <a:r>
              <a:rPr lang="en-US" sz="3600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20013"/>
            <a:ext cx="4191000" cy="215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7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133600" y="666750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10, 14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“Ta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mục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tử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tốt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lành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Ta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CN4PS C">
            <a:extLst>
              <a:ext uri="{FF2B5EF4-FFF2-40B4-BE49-F238E27FC236}">
                <a16:creationId xmlns:a16="http://schemas.microsoft.com/office/drawing/2014/main" id="{6D0F09DF-FF45-4831-AC05-7F24F9FBE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0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2A398B-4E3B-4A68-981A-713E8EFCED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064FB1-7054-4AE2-A4C2-1CE40961A8B4}"/>
              </a:ext>
            </a:extLst>
          </p:cNvPr>
          <p:cNvSpPr txBox="1"/>
          <p:nvPr/>
        </p:nvSpPr>
        <p:spPr>
          <a:xfrm>
            <a:off x="3465499" y="514350"/>
            <a:ext cx="5257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Ga 10, 27-30</a:t>
            </a:r>
            <a:endParaRPr lang="en-US" sz="36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56260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233</Words>
  <Application>Microsoft Office PowerPoint</Application>
  <PresentationFormat>On-screen Show (16:9)</PresentationFormat>
  <Paragraphs>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Helvetica Neue</vt:lpstr>
      <vt:lpstr>UTM American Sans</vt:lpstr>
      <vt:lpstr>Office Theme</vt:lpstr>
      <vt:lpstr>12_Office Theme</vt:lpstr>
      <vt:lpstr>14_Office Theme</vt:lpstr>
      <vt:lpstr>36_Default Design</vt:lpstr>
      <vt:lpstr>37_Default Design</vt:lpstr>
      <vt:lpstr>23_Office Theme</vt:lpstr>
      <vt:lpstr>PowerPoint Presentation</vt:lpstr>
      <vt:lpstr>Ca Nhập Lễ</vt:lpstr>
      <vt:lpstr> </vt:lpstr>
      <vt:lpstr>Bài đọc 1.  Cv 13, 14. 43-52 “Ðây chúng tôi quay về phía các dân ngoại”. Bài trích sách Công vụ Tông Đồ.</vt:lpstr>
      <vt:lpstr>Ðáp: Ta là dân tộc, là đoàn chiên Chúa chăn nuôi (c. 3c).</vt:lpstr>
      <vt:lpstr>Bài đọc 2. Kh 7, 9. 14b-17 “Chiên Con sẽ thống trị họ, và dẫn họ đến nguồn nước ban sự sống”. Bài trích sách Khải huyền của thánh Gioa-an tông đồ.</vt:lpstr>
      <vt:lpstr>Alleluia, alleluia! – Chúa phán: “Ta là mục tử tốt lành, Ta biết các chiên Ta, và các chiên Ta biết Ta”. – Alleluia.</vt:lpstr>
      <vt:lpstr>PowerPoint Presentation</vt:lpstr>
      <vt:lpstr>PowerPoint Presentation</vt:lpstr>
      <vt:lpstr>KINH TIN KÍNH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14</cp:revision>
  <dcterms:created xsi:type="dcterms:W3CDTF">2025-03-12T05:53:40Z</dcterms:created>
  <dcterms:modified xsi:type="dcterms:W3CDTF">2025-05-02T09:10:59Z</dcterms:modified>
</cp:coreProperties>
</file>