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74" r:id="rId2"/>
    <p:sldId id="257" r:id="rId3"/>
    <p:sldId id="258" r:id="rId4"/>
    <p:sldId id="260" r:id="rId5"/>
    <p:sldId id="261" r:id="rId6"/>
    <p:sldId id="275" r:id="rId7"/>
    <p:sldId id="309" r:id="rId8"/>
    <p:sldId id="287" r:id="rId9"/>
    <p:sldId id="292" r:id="rId10"/>
    <p:sldId id="284" r:id="rId11"/>
    <p:sldId id="282" r:id="rId12"/>
    <p:sldId id="283" r:id="rId13"/>
    <p:sldId id="310" r:id="rId14"/>
  </p:sldIdLst>
  <p:sldSz cx="9144000" cy="5143500" type="screen16x9"/>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372837" cy="502563"/>
          </a:xfrm>
          <a:prstGeom prst="rect">
            <a:avLst/>
          </a:prstGeom>
          <a:noFill/>
          <a:ln>
            <a:noFill/>
          </a:ln>
        </p:spPr>
        <p:txBody>
          <a:bodyPr vert="horz" wrap="none" lIns="90004" tIns="44997" rIns="90004" bIns="44997" anchor="t" anchorCtr="0" compatLnSpc="0">
            <a:noAutofit/>
          </a:bodyPr>
          <a:lstStyle/>
          <a:p>
            <a:pPr marL="0" marR="0" lvl="0" indent="0" algn="l"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Microsoft YaHei" pitchFamily="2"/>
              <a:cs typeface="Mangal" pitchFamily="2"/>
            </a:endParaRPr>
          </a:p>
        </p:txBody>
      </p:sp>
      <p:sp>
        <p:nvSpPr>
          <p:cNvPr id="3" name="Date Placeholder 2"/>
          <p:cNvSpPr txBox="1">
            <a:spLocks noGrp="1"/>
          </p:cNvSpPr>
          <p:nvPr>
            <p:ph type="dt" sz="quarter" idx="1"/>
          </p:nvPr>
        </p:nvSpPr>
        <p:spPr>
          <a:xfrm>
            <a:off x="4399196" y="0"/>
            <a:ext cx="3372837" cy="502563"/>
          </a:xfrm>
          <a:prstGeom prst="rect">
            <a:avLst/>
          </a:prstGeom>
          <a:noFill/>
          <a:ln>
            <a:noFill/>
          </a:ln>
        </p:spPr>
        <p:txBody>
          <a:bodyPr vert="horz" wrap="none" lIns="90004" tIns="44997" rIns="90004" bIns="44997" anchor="t" anchorCtr="0" compatLnSpc="0">
            <a:noAutofit/>
          </a:bodyPr>
          <a:lstStyle/>
          <a:p>
            <a:pPr marL="0" marR="0" lvl="0" indent="0" algn="r"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Microsoft YaHei" pitchFamily="2"/>
              <a:cs typeface="Mangal" pitchFamily="2"/>
            </a:endParaRPr>
          </a:p>
        </p:txBody>
      </p:sp>
      <p:sp>
        <p:nvSpPr>
          <p:cNvPr id="4" name="Footer Placeholder 3"/>
          <p:cNvSpPr txBox="1">
            <a:spLocks noGrp="1"/>
          </p:cNvSpPr>
          <p:nvPr>
            <p:ph type="ftr" sz="quarter" idx="2"/>
          </p:nvPr>
        </p:nvSpPr>
        <p:spPr>
          <a:xfrm>
            <a:off x="0" y="9555480"/>
            <a:ext cx="3372837" cy="502563"/>
          </a:xfrm>
          <a:prstGeom prst="rect">
            <a:avLst/>
          </a:prstGeom>
          <a:noFill/>
          <a:ln>
            <a:noFill/>
          </a:ln>
        </p:spPr>
        <p:txBody>
          <a:bodyPr vert="horz" wrap="none" lIns="90004" tIns="44997" rIns="90004" bIns="44997" anchor="b" anchorCtr="0" compatLnSpc="0">
            <a:noAutofit/>
          </a:bodyPr>
          <a:lstStyle/>
          <a:p>
            <a:pPr marL="0" marR="0" lvl="0" indent="0" algn="l"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Microsoft YaHei" pitchFamily="2"/>
              <a:cs typeface="Mangal" pitchFamily="2"/>
            </a:endParaRPr>
          </a:p>
        </p:txBody>
      </p:sp>
      <p:sp>
        <p:nvSpPr>
          <p:cNvPr id="5" name="Slide Number Placeholder 4"/>
          <p:cNvSpPr txBox="1">
            <a:spLocks noGrp="1"/>
          </p:cNvSpPr>
          <p:nvPr>
            <p:ph type="sldNum" sz="quarter" idx="3"/>
          </p:nvPr>
        </p:nvSpPr>
        <p:spPr>
          <a:xfrm>
            <a:off x="4399196" y="9555480"/>
            <a:ext cx="3372837" cy="502563"/>
          </a:xfrm>
          <a:prstGeom prst="rect">
            <a:avLst/>
          </a:prstGeom>
          <a:noFill/>
          <a:ln>
            <a:noFill/>
          </a:ln>
        </p:spPr>
        <p:txBody>
          <a:bodyPr vert="horz" wrap="none" lIns="90004" tIns="44997" rIns="90004" bIns="44997" anchor="b" anchorCtr="0" compatLnSpc="0">
            <a:noAutofit/>
          </a:bodyPr>
          <a:lstStyle/>
          <a:p>
            <a:pPr marL="0" marR="0" lvl="0" indent="0" algn="r"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D971E5F1-923A-41DF-A326-464730339D0C}" type="slidenum">
              <a:t>‹#›</a:t>
            </a:fld>
            <a:endParaRPr lang="en-US" sz="1400" b="0" i="0" u="none" strike="noStrike" kern="1200" cap="none" spc="0" baseline="0">
              <a:solidFill>
                <a:srgbClr val="000000"/>
              </a:solidFill>
              <a:uFillTx/>
              <a:latin typeface="Arial" pitchFamily="18"/>
              <a:ea typeface="Microsoft YaHei" pitchFamily="2"/>
              <a:cs typeface="Mangal" pitchFamily="2"/>
            </a:endParaRPr>
          </a:p>
        </p:txBody>
      </p:sp>
    </p:spTree>
    <p:extLst>
      <p:ext uri="{BB962C8B-B14F-4D97-AF65-F5344CB8AC3E}">
        <p14:creationId xmlns:p14="http://schemas.microsoft.com/office/powerpoint/2010/main" val="2090780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533396" y="763588"/>
            <a:ext cx="6705596" cy="3771899"/>
          </a:xfrm>
          <a:prstGeom prst="rect">
            <a:avLst/>
          </a:prstGeom>
          <a:noFill/>
          <a:ln>
            <a:noFill/>
            <a:prstDash val="solid"/>
          </a:ln>
        </p:spPr>
      </p:sp>
      <p:sp>
        <p:nvSpPr>
          <p:cNvPr id="3" name="Notes Placeholder 2"/>
          <p:cNvSpPr txBox="1">
            <a:spLocks noGrp="1"/>
          </p:cNvSpPr>
          <p:nvPr>
            <p:ph type="body" sz="quarter" idx="3"/>
          </p:nvPr>
        </p:nvSpPr>
        <p:spPr>
          <a:xfrm>
            <a:off x="777240" y="4777557"/>
            <a:ext cx="6217563" cy="4525923"/>
          </a:xfrm>
          <a:prstGeom prst="rect">
            <a:avLst/>
          </a:prstGeom>
          <a:noFill/>
          <a:ln>
            <a:noFill/>
          </a:ln>
        </p:spPr>
        <p:txBody>
          <a:bodyPr vert="horz" wrap="square" lIns="0" tIns="0" rIns="0" bIns="0" anchor="t" anchorCtr="0" compatLnSpc="1">
            <a:noAutofit/>
          </a:bodyPr>
          <a:lstStyle/>
          <a:p>
            <a:pPr lvl="0"/>
            <a:endParaRPr lang="en-US"/>
          </a:p>
        </p:txBody>
      </p:sp>
      <p:sp>
        <p:nvSpPr>
          <p:cNvPr id="4" name="Header Placeholder 3"/>
          <p:cNvSpPr txBox="1">
            <a:spLocks noGrp="1"/>
          </p:cNvSpPr>
          <p:nvPr>
            <p:ph type="hdr" sz="quarter"/>
          </p:nvPr>
        </p:nvSpPr>
        <p:spPr>
          <a:xfrm>
            <a:off x="0" y="0"/>
            <a:ext cx="3372837" cy="502563"/>
          </a:xfrm>
          <a:prstGeom prst="rect">
            <a:avLst/>
          </a:prstGeom>
          <a:noFill/>
          <a:ln>
            <a:noFill/>
          </a:ln>
        </p:spPr>
        <p:txBody>
          <a:bodyPr vert="horz" wrap="square" lIns="0" tIns="0" rIns="0" bIns="0" anchor="t" anchorCtr="0" compatLnSpc="1">
            <a:noAutofit/>
          </a:bodyPr>
          <a:lstStyle>
            <a:lvl1pPr marL="0" marR="0" lvl="0" indent="0" algn="l"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n-US"/>
          </a:p>
        </p:txBody>
      </p:sp>
      <p:sp>
        <p:nvSpPr>
          <p:cNvPr id="5" name="Date Placeholder 4"/>
          <p:cNvSpPr txBox="1">
            <a:spLocks noGrp="1"/>
          </p:cNvSpPr>
          <p:nvPr>
            <p:ph type="dt" idx="1"/>
          </p:nvPr>
        </p:nvSpPr>
        <p:spPr>
          <a:xfrm>
            <a:off x="4399196" y="0"/>
            <a:ext cx="3372837" cy="502563"/>
          </a:xfrm>
          <a:prstGeom prst="rect">
            <a:avLst/>
          </a:prstGeom>
          <a:noFill/>
          <a:ln>
            <a:noFill/>
          </a:ln>
        </p:spPr>
        <p:txBody>
          <a:bodyPr vert="horz" wrap="square" lIns="0" tIns="0" rIns="0" bIns="0" anchor="t" anchorCtr="0" compatLnSpc="1">
            <a:noAutofit/>
          </a:bodyPr>
          <a:lstStyle>
            <a:lvl1pPr marL="0" marR="0" lvl="0" indent="0" algn="r"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n-US"/>
          </a:p>
        </p:txBody>
      </p:sp>
      <p:sp>
        <p:nvSpPr>
          <p:cNvPr id="6" name="Footer Placeholder 5"/>
          <p:cNvSpPr txBox="1">
            <a:spLocks noGrp="1"/>
          </p:cNvSpPr>
          <p:nvPr>
            <p:ph type="ftr" sz="quarter" idx="4"/>
          </p:nvPr>
        </p:nvSpPr>
        <p:spPr>
          <a:xfrm>
            <a:off x="0" y="9555480"/>
            <a:ext cx="3372837" cy="502563"/>
          </a:xfrm>
          <a:prstGeom prst="rect">
            <a:avLst/>
          </a:prstGeom>
          <a:noFill/>
          <a:ln>
            <a:noFill/>
          </a:ln>
        </p:spPr>
        <p:txBody>
          <a:bodyPr vert="horz" wrap="square" lIns="0" tIns="0" rIns="0" bIns="0" anchor="b" anchorCtr="0" compatLnSpc="1">
            <a:noAutofit/>
          </a:bodyPr>
          <a:lstStyle>
            <a:lvl1pPr marL="0" marR="0" lvl="0" indent="0" algn="l"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n-US"/>
          </a:p>
        </p:txBody>
      </p:sp>
      <p:sp>
        <p:nvSpPr>
          <p:cNvPr id="7" name="Slide Number Placeholder 6"/>
          <p:cNvSpPr txBox="1">
            <a:spLocks noGrp="1"/>
          </p:cNvSpPr>
          <p:nvPr>
            <p:ph type="sldNum" sz="quarter" idx="5"/>
          </p:nvPr>
        </p:nvSpPr>
        <p:spPr>
          <a:xfrm>
            <a:off x="4399196" y="9555480"/>
            <a:ext cx="3372837" cy="502563"/>
          </a:xfrm>
          <a:prstGeom prst="rect">
            <a:avLst/>
          </a:prstGeom>
          <a:noFill/>
          <a:ln>
            <a:noFill/>
          </a:ln>
        </p:spPr>
        <p:txBody>
          <a:bodyPr vert="horz" wrap="square" lIns="0" tIns="0" rIns="0" bIns="0" anchor="b" anchorCtr="0" compatLnSpc="1">
            <a:noAutofit/>
          </a:bodyPr>
          <a:lstStyle>
            <a:lvl1pPr marL="0" marR="0" lvl="0" indent="0" algn="r"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fld id="{1F021F4E-B197-4692-8645-753E8A4C6DB3}" type="slidenum">
              <a:t>‹#›</a:t>
            </a:fld>
            <a:endParaRPr lang="en-US"/>
          </a:p>
        </p:txBody>
      </p:sp>
    </p:spTree>
    <p:extLst>
      <p:ext uri="{BB962C8B-B14F-4D97-AF65-F5344CB8AC3E}">
        <p14:creationId xmlns:p14="http://schemas.microsoft.com/office/powerpoint/2010/main" val="2407263623"/>
      </p:ext>
    </p:extLst>
  </p:cSld>
  <p:clrMap bg1="lt1" tx1="dk1" bg2="lt2" tx2="dk2" accent1="accent1" accent2="accent2" accent3="accent3" accent4="accent4" accent5="accent5" accent6="accent6" hlink="hlink" folHlink="folHlink"/>
  <p:notesStyle>
    <a:lvl1pPr marL="174933" marR="0" lvl="0" indent="-174933" defTabSz="914400" rtl="0" fontAlgn="auto" hangingPunct="0">
      <a:lnSpc>
        <a:spcPct val="100000"/>
      </a:lnSpc>
      <a:spcBef>
        <a:spcPts val="0"/>
      </a:spcBef>
      <a:spcAft>
        <a:spcPts val="0"/>
      </a:spcAft>
      <a:buNone/>
      <a:tabLst/>
      <a:defRPr lang="en-US" sz="1600" b="0" i="0" u="none" strike="noStrike" kern="1200" cap="none" spc="0" baseline="0">
        <a:solidFill>
          <a:srgbClr val="000000"/>
        </a:solidFill>
        <a:uFillTx/>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1226893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1847305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817531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1743689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443" y="1597493"/>
            <a:ext cx="7773122" cy="1102793"/>
          </a:xfrm>
        </p:spPr>
        <p:txBody>
          <a:bodyPr/>
          <a:lstStyle>
            <a:lvl1pPr>
              <a:defRPr/>
            </a:lvl1pPr>
          </a:lstStyle>
          <a:p>
            <a:pPr lvl="0"/>
            <a:r>
              <a:rPr lang="en-US"/>
              <a:t>Click to edit Master title style</a:t>
            </a:r>
          </a:p>
        </p:txBody>
      </p:sp>
      <p:sp>
        <p:nvSpPr>
          <p:cNvPr id="3" name="Subtitle 2"/>
          <p:cNvSpPr txBox="1">
            <a:spLocks noGrp="1"/>
          </p:cNvSpPr>
          <p:nvPr>
            <p:ph type="subTitle" idx="1"/>
          </p:nvPr>
        </p:nvSpPr>
        <p:spPr>
          <a:xfrm>
            <a:off x="1372322" y="2914147"/>
            <a:ext cx="6400800" cy="1314495"/>
          </a:xfrm>
        </p:spPr>
        <p:txBody>
          <a:bodyPr anchorCtr="1"/>
          <a:lstStyle>
            <a:lvl1pPr marL="0" indent="0" algn="ctr">
              <a:buNone/>
              <a:defRPr>
                <a:solidFill>
                  <a:srgbClr val="898989"/>
                </a:solidFill>
              </a:defRPr>
            </a:lvl1pPr>
          </a:lstStyle>
          <a:p>
            <a:pPr lvl="0"/>
            <a:r>
              <a:rPr lang="en-US"/>
              <a:t>Click to edit Master subtitle style</a:t>
            </a:r>
          </a:p>
        </p:txBody>
      </p:sp>
    </p:spTree>
    <p:extLst>
      <p:ext uri="{BB962C8B-B14F-4D97-AF65-F5344CB8AC3E}">
        <p14:creationId xmlns:p14="http://schemas.microsoft.com/office/powerpoint/2010/main" val="4098344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9836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41278" y="192261"/>
            <a:ext cx="1988637" cy="4502990"/>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672477" y="192261"/>
            <a:ext cx="5830561" cy="4502990"/>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7458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7070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878" y="3305144"/>
            <a:ext cx="7771677" cy="1021787"/>
          </a:xfrm>
        </p:spPr>
        <p:txBody>
          <a:bodyPr anchor="t"/>
          <a:lstStyle>
            <a:lvl1pPr>
              <a:defRPr sz="3200" cap="all"/>
            </a:lvl1pPr>
          </a:lstStyle>
          <a:p>
            <a:pPr lvl="0"/>
            <a:r>
              <a:rPr lang="en-US"/>
              <a:t>Click to edit Master title style</a:t>
            </a:r>
          </a:p>
        </p:txBody>
      </p:sp>
      <p:sp>
        <p:nvSpPr>
          <p:cNvPr id="3" name="Text Placeholder 2"/>
          <p:cNvSpPr txBox="1">
            <a:spLocks noGrp="1"/>
          </p:cNvSpPr>
          <p:nvPr>
            <p:ph type="body" idx="1"/>
          </p:nvPr>
        </p:nvSpPr>
        <p:spPr>
          <a:xfrm>
            <a:off x="722878" y="2179673"/>
            <a:ext cx="7771677" cy="1125480"/>
          </a:xfrm>
        </p:spPr>
        <p:txBody>
          <a:bodyPr anchor="b"/>
          <a:lstStyle>
            <a:lvl1pPr marL="0" indent="0">
              <a:buNone/>
              <a:defRPr sz="1600">
                <a:solidFill>
                  <a:srgbClr val="898989"/>
                </a:solidFill>
              </a:defRPr>
            </a:lvl1pPr>
          </a:lstStyle>
          <a:p>
            <a:pPr lvl="0"/>
            <a:r>
              <a:rPr lang="en-US"/>
              <a:t>Click to edit Master text styles</a:t>
            </a:r>
          </a:p>
        </p:txBody>
      </p:sp>
    </p:spTree>
    <p:extLst>
      <p:ext uri="{BB962C8B-B14F-4D97-AF65-F5344CB8AC3E}">
        <p14:creationId xmlns:p14="http://schemas.microsoft.com/office/powerpoint/2010/main" val="1348213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672477" y="1336102"/>
            <a:ext cx="3909599" cy="3359148"/>
          </a:xfrm>
        </p:spPr>
        <p:txBody>
          <a:bodyPr/>
          <a:lstStyle>
            <a:lvl1pPr>
              <a:defRPr sz="2300"/>
            </a:lvl1pPr>
            <a:lvl2pPr>
              <a:defRPr sz="1900"/>
            </a:lvl2pPr>
            <a:lvl3pPr>
              <a:defRPr sz="16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4720324" y="1336102"/>
            <a:ext cx="3909599" cy="3359148"/>
          </a:xfrm>
        </p:spPr>
        <p:txBody>
          <a:bodyPr/>
          <a:lstStyle>
            <a:lvl1pPr>
              <a:defRPr sz="2300"/>
            </a:lvl1pPr>
            <a:lvl2pPr>
              <a:defRPr sz="1900"/>
            </a:lvl2pPr>
            <a:lvl3pPr>
              <a:defRPr sz="16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2115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922" y="206297"/>
            <a:ext cx="8229600" cy="856527"/>
          </a:xfrm>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457922" y="1151403"/>
            <a:ext cx="4039197" cy="479566"/>
          </a:xfrm>
        </p:spPr>
        <p:txBody>
          <a:bodyPr anchor="b"/>
          <a:lstStyle>
            <a:lvl1pPr marL="0" indent="0">
              <a:buNone/>
              <a:defRPr sz="1900" b="1"/>
            </a:lvl1pPr>
          </a:lstStyle>
          <a:p>
            <a:pPr lvl="0"/>
            <a:r>
              <a:rPr lang="en-US"/>
              <a:t>Click to edit Master text styles</a:t>
            </a:r>
          </a:p>
        </p:txBody>
      </p:sp>
      <p:sp>
        <p:nvSpPr>
          <p:cNvPr id="4" name="Content Placeholder 3"/>
          <p:cNvSpPr txBox="1">
            <a:spLocks noGrp="1"/>
          </p:cNvSpPr>
          <p:nvPr>
            <p:ph idx="2"/>
          </p:nvPr>
        </p:nvSpPr>
        <p:spPr>
          <a:xfrm>
            <a:off x="457922" y="1630969"/>
            <a:ext cx="4039197" cy="2963826"/>
          </a:xfrm>
        </p:spPr>
        <p:txBody>
          <a:bodyPr/>
          <a:lstStyle>
            <a:lvl1pPr>
              <a:defRPr sz="1900"/>
            </a:lvl1pPr>
            <a:lvl2pPr>
              <a:defRPr sz="1600"/>
            </a:lvl2pPr>
            <a:lvl3pPr>
              <a:defRPr sz="1500"/>
            </a:lvl3pPr>
            <a:lvl4pPr>
              <a:defRPr sz="1300"/>
            </a:lvl4pPr>
            <a:lvl5pPr>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4645444" y="1151403"/>
            <a:ext cx="4042077" cy="479566"/>
          </a:xfrm>
        </p:spPr>
        <p:txBody>
          <a:bodyPr anchor="b"/>
          <a:lstStyle>
            <a:lvl1pPr marL="0" indent="0">
              <a:buNone/>
              <a:defRPr sz="1900" b="1"/>
            </a:lvl1pPr>
          </a:lstStyle>
          <a:p>
            <a:pPr lvl="0"/>
            <a:r>
              <a:rPr lang="en-US"/>
              <a:t>Click to edit Master text styles</a:t>
            </a:r>
          </a:p>
        </p:txBody>
      </p:sp>
      <p:sp>
        <p:nvSpPr>
          <p:cNvPr id="6" name="Content Placeholder 5"/>
          <p:cNvSpPr txBox="1">
            <a:spLocks noGrp="1"/>
          </p:cNvSpPr>
          <p:nvPr>
            <p:ph idx="4"/>
          </p:nvPr>
        </p:nvSpPr>
        <p:spPr>
          <a:xfrm>
            <a:off x="4645444" y="1630969"/>
            <a:ext cx="4042077" cy="2963826"/>
          </a:xfrm>
        </p:spPr>
        <p:txBody>
          <a:bodyPr/>
          <a:lstStyle>
            <a:lvl1pPr>
              <a:defRPr sz="1900"/>
            </a:lvl1pPr>
            <a:lvl2pPr>
              <a:defRPr sz="1600"/>
            </a:lvl2pPr>
            <a:lvl3pPr>
              <a:defRPr sz="1500"/>
            </a:lvl3pPr>
            <a:lvl4pPr>
              <a:defRPr sz="1300"/>
            </a:lvl4pPr>
            <a:lvl5pPr>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3187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Tree>
    <p:extLst>
      <p:ext uri="{BB962C8B-B14F-4D97-AF65-F5344CB8AC3E}">
        <p14:creationId xmlns:p14="http://schemas.microsoft.com/office/powerpoint/2010/main" val="593544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322631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922" y="205218"/>
            <a:ext cx="3008156" cy="870572"/>
          </a:xfrm>
        </p:spPr>
        <p:txBody>
          <a:bodyPr anchor="b"/>
          <a:lstStyle>
            <a:lvl1pPr>
              <a:defRPr sz="1600"/>
            </a:lvl1pPr>
          </a:lstStyle>
          <a:p>
            <a:pPr lvl="0"/>
            <a:r>
              <a:rPr lang="en-US"/>
              <a:t>Click to edit Master title style</a:t>
            </a:r>
          </a:p>
        </p:txBody>
      </p:sp>
      <p:sp>
        <p:nvSpPr>
          <p:cNvPr id="3" name="Content Placeholder 2"/>
          <p:cNvSpPr txBox="1">
            <a:spLocks noGrp="1"/>
          </p:cNvSpPr>
          <p:nvPr>
            <p:ph idx="1"/>
          </p:nvPr>
        </p:nvSpPr>
        <p:spPr>
          <a:xfrm>
            <a:off x="3575523" y="205218"/>
            <a:ext cx="5111998" cy="4389577"/>
          </a:xfrm>
        </p:spPr>
        <p:txBody>
          <a:bodyPr/>
          <a:lstStyle>
            <a:lvl1pPr>
              <a:defRPr sz="2600"/>
            </a:lvl1pPr>
            <a:lvl2pPr>
              <a:defRPr sz="2300"/>
            </a:lvl2pPr>
            <a:lvl3pPr>
              <a:defRPr sz="19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457922" y="1075791"/>
            <a:ext cx="3008156" cy="3519013"/>
          </a:xfrm>
        </p:spPr>
        <p:txBody>
          <a:bodyPr/>
          <a:lstStyle>
            <a:lvl1pPr marL="0" indent="0">
              <a:buNone/>
              <a:defRPr sz="1100"/>
            </a:lvl1pPr>
          </a:lstStyle>
          <a:p>
            <a:pPr lvl="0"/>
            <a:r>
              <a:rPr lang="en-US"/>
              <a:t>Click to edit Master text styles</a:t>
            </a:r>
          </a:p>
        </p:txBody>
      </p:sp>
    </p:spTree>
    <p:extLst>
      <p:ext uri="{BB962C8B-B14F-4D97-AF65-F5344CB8AC3E}">
        <p14:creationId xmlns:p14="http://schemas.microsoft.com/office/powerpoint/2010/main" val="2130841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800" y="3600020"/>
            <a:ext cx="5486400" cy="425561"/>
          </a:xfrm>
        </p:spPr>
        <p:txBody>
          <a:bodyPr anchor="b"/>
          <a:lstStyle>
            <a:lvl1pPr>
              <a:defRPr sz="1600"/>
            </a:lvl1pPr>
          </a:lstStyle>
          <a:p>
            <a:pPr lvl="0"/>
            <a:r>
              <a:rPr lang="en-US"/>
              <a:t>Click to edit Master title style</a:t>
            </a:r>
          </a:p>
        </p:txBody>
      </p:sp>
      <p:sp>
        <p:nvSpPr>
          <p:cNvPr id="3" name="Picture Placeholder 2"/>
          <p:cNvSpPr txBox="1">
            <a:spLocks noGrp="1"/>
          </p:cNvSpPr>
          <p:nvPr>
            <p:ph type="pic" idx="1"/>
          </p:nvPr>
        </p:nvSpPr>
        <p:spPr>
          <a:xfrm>
            <a:off x="1792800" y="459047"/>
            <a:ext cx="5486400" cy="3086959"/>
          </a:xfrm>
        </p:spPr>
        <p:txBody>
          <a:bodyPr/>
          <a:lstStyle>
            <a:lvl1pPr marL="0" indent="0">
              <a:buNone/>
              <a:defRPr sz="2600"/>
            </a:lvl1pPr>
          </a:lstStyle>
          <a:p>
            <a:pPr lvl="0"/>
            <a:endParaRPr lang="en-US"/>
          </a:p>
        </p:txBody>
      </p:sp>
      <p:sp>
        <p:nvSpPr>
          <p:cNvPr id="4" name="Text Placeholder 3"/>
          <p:cNvSpPr txBox="1">
            <a:spLocks noGrp="1"/>
          </p:cNvSpPr>
          <p:nvPr>
            <p:ph type="body" idx="2"/>
          </p:nvPr>
        </p:nvSpPr>
        <p:spPr>
          <a:xfrm>
            <a:off x="1792800" y="4025581"/>
            <a:ext cx="5486400" cy="603787"/>
          </a:xfrm>
        </p:spPr>
        <p:txBody>
          <a:bodyPr/>
          <a:lstStyle>
            <a:lvl1pPr marL="0" indent="0">
              <a:buNone/>
              <a:defRPr sz="1100"/>
            </a:lvl1pPr>
          </a:lstStyle>
          <a:p>
            <a:pPr lvl="0"/>
            <a:r>
              <a:rPr lang="en-US"/>
              <a:t>Click to edit Master text styles</a:t>
            </a:r>
          </a:p>
        </p:txBody>
      </p:sp>
    </p:spTree>
    <p:extLst>
      <p:ext uri="{BB962C8B-B14F-4D97-AF65-F5344CB8AC3E}">
        <p14:creationId xmlns:p14="http://schemas.microsoft.com/office/powerpoint/2010/main" val="2699400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672038" y="192033"/>
            <a:ext cx="7808491" cy="858996"/>
          </a:xfrm>
          <a:prstGeom prst="rect">
            <a:avLst/>
          </a:prstGeom>
          <a:noFill/>
          <a:ln>
            <a:noFill/>
          </a:ln>
        </p:spPr>
        <p:txBody>
          <a:bodyPr vert="horz" wrap="square" lIns="0" tIns="0" rIns="0" bIns="0" anchor="ctr" anchorCtr="0" compatLnSpc="1">
            <a:noAutofit/>
          </a:bodyPr>
          <a:lstStyle/>
          <a:p>
            <a:pPr lvl="0"/>
            <a:endParaRPr lang="en-US"/>
          </a:p>
        </p:txBody>
      </p:sp>
      <p:sp>
        <p:nvSpPr>
          <p:cNvPr id="3" name="Text Placeholder 2"/>
          <p:cNvSpPr txBox="1">
            <a:spLocks noGrp="1"/>
          </p:cNvSpPr>
          <p:nvPr>
            <p:ph type="body" idx="1"/>
          </p:nvPr>
        </p:nvSpPr>
        <p:spPr>
          <a:xfrm>
            <a:off x="672038" y="1335654"/>
            <a:ext cx="7957721" cy="3359341"/>
          </a:xfrm>
          <a:prstGeom prst="rect">
            <a:avLst/>
          </a:prstGeom>
          <a:noFill/>
          <a:ln>
            <a:noFill/>
          </a:ln>
        </p:spPr>
        <p:txBody>
          <a:bodyPr vert="horz" wrap="square" lIns="0" tIns="0" rIns="0" bIns="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p:nvSpPr>
        <p:spPr>
          <a:xfrm>
            <a:off x="657673" y="4815010"/>
            <a:ext cx="8486089" cy="65891"/>
          </a:xfrm>
          <a:prstGeom prst="rect">
            <a:avLst/>
          </a:prstGeom>
          <a:solidFill>
            <a:srgbClr val="FF9966"/>
          </a:solidFill>
          <a:ln>
            <a:noFill/>
            <a:prstDash val="solid"/>
          </a:ln>
        </p:spPr>
        <p:txBody>
          <a:bodyPr vert="horz" wrap="none" lIns="72886" tIns="36447" rIns="72886" bIns="36447" anchor="ctr" anchorCtr="1" compatLnSpc="0">
            <a:noAutofit/>
          </a:bodyPr>
          <a:lstStyle/>
          <a:p>
            <a:pPr marL="0" marR="0" lvl="0" indent="0" algn="l" defTabSz="74057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500" b="0" i="0" u="none" strike="noStrike" kern="1200" cap="none" spc="0" baseline="0">
              <a:solidFill>
                <a:srgbClr val="000000"/>
              </a:solidFill>
              <a:uFillTx/>
              <a:latin typeface="Arial" pitchFamily="18"/>
              <a:ea typeface="Microsoft YaHei" pitchFamily="2"/>
              <a:cs typeface="Mangal" pitchFamily="2"/>
            </a:endParaRPr>
          </a:p>
        </p:txBody>
      </p:sp>
      <p:sp>
        <p:nvSpPr>
          <p:cNvPr id="5" name="Rectangle 4"/>
          <p:cNvSpPr/>
          <p:nvPr/>
        </p:nvSpPr>
        <p:spPr>
          <a:xfrm>
            <a:off x="1803215" y="4959522"/>
            <a:ext cx="7340547" cy="65891"/>
          </a:xfrm>
          <a:prstGeom prst="rect">
            <a:avLst/>
          </a:prstGeom>
          <a:solidFill>
            <a:srgbClr val="FF9966"/>
          </a:solidFill>
          <a:ln>
            <a:noFill/>
            <a:prstDash val="solid"/>
          </a:ln>
        </p:spPr>
        <p:txBody>
          <a:bodyPr vert="horz" wrap="none" lIns="72886" tIns="36447" rIns="72886" bIns="36447" anchor="ctr" anchorCtr="1" compatLnSpc="0">
            <a:noAutofit/>
          </a:bodyPr>
          <a:lstStyle/>
          <a:p>
            <a:pPr marL="0" marR="0" lvl="0" indent="0" algn="l" defTabSz="74057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500" b="0" i="0" u="none" strike="noStrike" kern="1200" cap="none" spc="0" baseline="0">
              <a:solidFill>
                <a:srgbClr val="000000"/>
              </a:solidFill>
              <a:uFillTx/>
              <a:latin typeface="Arial" pitchFamily="18"/>
              <a:ea typeface="Microsoft YaHei" pitchFamily="2"/>
              <a:cs typeface="Mangal" pitchFamily="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marR="0" lvl="0" indent="0" algn="l" defTabSz="914400" rtl="0" fontAlgn="auto" hangingPunct="0">
        <a:lnSpc>
          <a:spcPct val="100000"/>
        </a:lnSpc>
        <a:spcBef>
          <a:spcPts val="0"/>
        </a:spcBef>
        <a:spcAft>
          <a:spcPts val="0"/>
        </a:spcAft>
        <a:buClr>
          <a:srgbClr val="000000"/>
        </a:buClr>
        <a:buSzPct val="45000"/>
        <a:buFont typeface="StarSymbol"/>
        <a:buChar char=""/>
        <a:tabLst/>
        <a:defRPr lang="en-US" sz="1800" b="1" i="1" u="none" strike="noStrike" kern="0" cap="none" spc="0" baseline="0">
          <a:solidFill>
            <a:srgbClr val="FF9966"/>
          </a:solidFill>
          <a:uFillTx/>
          <a:latin typeface="Albany" pitchFamily="34"/>
          <a:ea typeface="Arial Unicode MS" pitchFamily="2"/>
          <a:cs typeface="Tahoma" pitchFamily="2"/>
        </a:defRPr>
      </a:lvl1pPr>
    </p:titleStyle>
    <p:bodyStyle>
      <a:lvl1pPr marL="431999" marR="0" lvl="0" indent="-323999" algn="l" defTabSz="914400" rtl="0" fontAlgn="auto" hangingPunct="0">
        <a:lnSpc>
          <a:spcPct val="100000"/>
        </a:lnSpc>
        <a:spcBef>
          <a:spcPts val="0"/>
        </a:spcBef>
        <a:spcAft>
          <a:spcPts val="0"/>
        </a:spcAft>
        <a:buClr>
          <a:srgbClr val="E6E6E6"/>
        </a:buClr>
        <a:buSzPct val="45000"/>
        <a:buFont typeface="StarSymbol"/>
        <a:buChar char="●"/>
        <a:tabLst/>
        <a:defRPr lang="en-US" sz="2400" b="0" i="0" u="none" strike="noStrike" kern="0" cap="none" spc="0" baseline="0">
          <a:solidFill>
            <a:srgbClr val="E6E6E6"/>
          </a:solidFill>
          <a:uFillTx/>
          <a:latin typeface="Thorndale" pitchFamily="18"/>
          <a:ea typeface="Arial Unicode MS" pitchFamily="2"/>
          <a:cs typeface="Tahoma" pitchFamily="2"/>
        </a:defRPr>
      </a:lvl1pPr>
      <a:lvl2pPr marL="863998" marR="0" lvl="1" indent="-287999" algn="l" defTabSz="914400" rtl="0" fontAlgn="auto" hangingPunct="1">
        <a:lnSpc>
          <a:spcPct val="100000"/>
        </a:lnSpc>
        <a:spcBef>
          <a:spcPts val="0"/>
        </a:spcBef>
        <a:spcAft>
          <a:spcPts val="0"/>
        </a:spcAft>
        <a:buClr>
          <a:srgbClr val="E6E6E6"/>
        </a:buClr>
        <a:buSzPct val="75000"/>
        <a:buFont typeface="StarSymbol"/>
        <a:buChar char="–"/>
        <a:tabLst/>
        <a:defRPr lang="en-US" sz="2800" b="0" i="0" u="none" strike="noStrike" kern="0" cap="none" spc="0" baseline="0">
          <a:solidFill>
            <a:srgbClr val="E6E6E6"/>
          </a:solidFill>
          <a:uFillTx/>
          <a:latin typeface="Thorndale" pitchFamily="18"/>
          <a:ea typeface="Arial Unicode MS" pitchFamily="2"/>
          <a:cs typeface="Tahoma" pitchFamily="2"/>
        </a:defRPr>
      </a:lvl2pPr>
      <a:lvl3pPr marL="1295997" marR="0" lvl="2" indent="-215999" algn="l" defTabSz="914400" rtl="0" fontAlgn="auto" hangingPunct="1">
        <a:lnSpc>
          <a:spcPct val="100000"/>
        </a:lnSpc>
        <a:spcBef>
          <a:spcPts val="0"/>
        </a:spcBef>
        <a:spcAft>
          <a:spcPts val="0"/>
        </a:spcAft>
        <a:buClr>
          <a:srgbClr val="E6E6E6"/>
        </a:buClr>
        <a:buSzPct val="45000"/>
        <a:buFont typeface="StarSymbol"/>
        <a:buChar char="●"/>
        <a:tabLst/>
        <a:defRPr lang="en-US" sz="2400" b="0" i="0" u="none" strike="noStrike" kern="0" cap="none" spc="0" baseline="0">
          <a:solidFill>
            <a:srgbClr val="E6E6E6"/>
          </a:solidFill>
          <a:uFillTx/>
          <a:latin typeface="Thorndale" pitchFamily="18"/>
          <a:ea typeface="Arial Unicode MS" pitchFamily="2"/>
          <a:cs typeface="Tahoma" pitchFamily="2"/>
        </a:defRPr>
      </a:lvl3pPr>
      <a:lvl4pPr marL="1727996" marR="0" lvl="3" indent="-215999" algn="l" defTabSz="914400" rtl="0" fontAlgn="auto" hangingPunct="1">
        <a:lnSpc>
          <a:spcPct val="100000"/>
        </a:lnSpc>
        <a:spcBef>
          <a:spcPts val="0"/>
        </a:spcBef>
        <a:spcAft>
          <a:spcPts val="0"/>
        </a:spcAft>
        <a:buClr>
          <a:srgbClr val="E6E6E6"/>
        </a:buClr>
        <a:buSzPct val="75000"/>
        <a:buFont typeface="StarSymbol"/>
        <a:buChar char="–"/>
        <a:tabLst/>
        <a:defRPr lang="en-US" sz="2000" b="0" i="0" u="none" strike="noStrike" kern="0" cap="none" spc="0" baseline="0">
          <a:solidFill>
            <a:srgbClr val="E6E6E6"/>
          </a:solidFill>
          <a:uFillTx/>
          <a:latin typeface="Thorndale" pitchFamily="18"/>
          <a:ea typeface="Arial Unicode MS" pitchFamily="2"/>
          <a:cs typeface="Tahoma" pitchFamily="2"/>
        </a:defRPr>
      </a:lvl4pPr>
      <a:lvl5pPr marL="2159995" marR="0" lvl="4" indent="-215999" algn="l" defTabSz="914400" rtl="0" fontAlgn="auto" hangingPunct="1">
        <a:lnSpc>
          <a:spcPct val="100000"/>
        </a:lnSpc>
        <a:spcBef>
          <a:spcPts val="0"/>
        </a:spcBef>
        <a:spcAft>
          <a:spcPts val="0"/>
        </a:spcAft>
        <a:buClr>
          <a:srgbClr val="E6E6E6"/>
        </a:buClr>
        <a:buSzPct val="45000"/>
        <a:buFont typeface="StarSymbol"/>
        <a:buChar char="●"/>
        <a:tabLst/>
        <a:defRPr lang="en-US" sz="2000" b="0" i="0" u="none" strike="noStrike" kern="0" cap="none" spc="0" baseline="0">
          <a:solidFill>
            <a:srgbClr val="E6E6E6"/>
          </a:solidFill>
          <a:uFillTx/>
          <a:latin typeface="Thorndale" pitchFamily="18"/>
          <a:ea typeface="Arial Unicode MS" pitchFamily="2"/>
          <a:cs typeface="Tahoma" pitchFamily="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A63DB1-D96C-4623-9CD3-C48F8F6CFF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extBox 8">
            <a:extLst>
              <a:ext uri="{FF2B5EF4-FFF2-40B4-BE49-F238E27FC236}">
                <a16:creationId xmlns:a16="http://schemas.microsoft.com/office/drawing/2014/main" id="{D420A700-3ABF-44A0-8BDA-65B53806EA4F}"/>
              </a:ext>
            </a:extLst>
          </p:cNvPr>
          <p:cNvSpPr txBox="1"/>
          <p:nvPr/>
        </p:nvSpPr>
        <p:spPr>
          <a:xfrm>
            <a:off x="2194396" y="3099881"/>
            <a:ext cx="6949604"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CHÚA NHẬT IX THƯỜNG NIÊN NĂM A</a:t>
            </a:r>
            <a:endParaRPr lang="en-US" sz="2800" b="1" dirty="0">
              <a:solidFill>
                <a:srgbClr val="FFFF00"/>
              </a:solidFill>
            </a:endParaRPr>
          </a:p>
        </p:txBody>
      </p:sp>
      <p:pic>
        <p:nvPicPr>
          <p:cNvPr id="10" name="Picture 9">
            <a:extLst>
              <a:ext uri="{FF2B5EF4-FFF2-40B4-BE49-F238E27FC236}">
                <a16:creationId xmlns:a16="http://schemas.microsoft.com/office/drawing/2014/main" id="{F1CCFE26-4047-4479-A1E7-F6AC6B3FCF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189" y="356050"/>
            <a:ext cx="945739" cy="945739"/>
          </a:xfrm>
          <a:prstGeom prst="rect">
            <a:avLst/>
          </a:prstGeom>
        </p:spPr>
      </p:pic>
    </p:spTree>
    <p:extLst>
      <p:ext uri="{BB962C8B-B14F-4D97-AF65-F5344CB8AC3E}">
        <p14:creationId xmlns:p14="http://schemas.microsoft.com/office/powerpoint/2010/main" val="2738662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D1D2B8-41DE-4597-A977-6FAD641A8BC5}"/>
              </a:ext>
            </a:extLst>
          </p:cNvPr>
          <p:cNvSpPr/>
          <p:nvPr/>
        </p:nvSpPr>
        <p:spPr>
          <a:xfrm>
            <a:off x="2438400" y="2114550"/>
            <a:ext cx="6248400" cy="707886"/>
          </a:xfrm>
          <a:prstGeom prst="rect">
            <a:avLst/>
          </a:prstGeom>
        </p:spPr>
        <p:txBody>
          <a:bodyPr wrap="square">
            <a:spAutoFit/>
          </a:bodyPr>
          <a:lstStyle/>
          <a:p>
            <a:pPr algn="ctr">
              <a:defRPr/>
            </a:pPr>
            <a:r>
              <a:rPr lang="en-US" sz="4000" b="1" dirty="0">
                <a:solidFill>
                  <a:srgbClr val="FFFF00"/>
                </a:solidFill>
                <a:latin typeface="Arial" panose="020B0604020202020204" pitchFamily="34" charset="0"/>
                <a:cs typeface="Arial" panose="020B0604020202020204" pitchFamily="34" charset="0"/>
              </a:rPr>
              <a:t>LỜI NGUYỆN TÍN HỮU</a:t>
            </a:r>
          </a:p>
        </p:txBody>
      </p:sp>
      <p:pic>
        <p:nvPicPr>
          <p:cNvPr id="3" name="Picture 2">
            <a:extLst>
              <a:ext uri="{FF2B5EF4-FFF2-40B4-BE49-F238E27FC236}">
                <a16:creationId xmlns:a16="http://schemas.microsoft.com/office/drawing/2014/main" id="{FFCA340E-9EEB-471A-9B11-1E3886AEF0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399" y="209550"/>
            <a:ext cx="2022605" cy="3486150"/>
          </a:xfrm>
          <a:prstGeom prst="rect">
            <a:avLst/>
          </a:prstGeom>
        </p:spPr>
      </p:pic>
      <p:pic>
        <p:nvPicPr>
          <p:cNvPr id="5" name="Picture 4">
            <a:extLst>
              <a:ext uri="{FF2B5EF4-FFF2-40B4-BE49-F238E27FC236}">
                <a16:creationId xmlns:a16="http://schemas.microsoft.com/office/drawing/2014/main" id="{7A81A6EB-F194-40CB-8DCD-C51936976E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878596"/>
            <a:ext cx="1828799" cy="3264903"/>
          </a:xfrm>
          <a:prstGeom prst="rect">
            <a:avLst/>
          </a:prstGeom>
        </p:spPr>
      </p:pic>
      <p:pic>
        <p:nvPicPr>
          <p:cNvPr id="6" name="Picture 5">
            <a:extLst>
              <a:ext uri="{FF2B5EF4-FFF2-40B4-BE49-F238E27FC236}">
                <a16:creationId xmlns:a16="http://schemas.microsoft.com/office/drawing/2014/main" id="{DD56B83D-A68C-4D8F-8389-803FA7056D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3774757"/>
            <a:ext cx="2743200" cy="1313307"/>
          </a:xfrm>
          <a:prstGeom prst="rect">
            <a:avLst/>
          </a:prstGeom>
        </p:spPr>
      </p:pic>
    </p:spTree>
    <p:extLst>
      <p:ext uri="{BB962C8B-B14F-4D97-AF65-F5344CB8AC3E}">
        <p14:creationId xmlns:p14="http://schemas.microsoft.com/office/powerpoint/2010/main" val="2107985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611C6C-E32C-4BEE-8FCE-91F48C1049FE}"/>
              </a:ext>
            </a:extLst>
          </p:cNvPr>
          <p:cNvSpPr txBox="1"/>
          <p:nvPr/>
        </p:nvSpPr>
        <p:spPr>
          <a:xfrm>
            <a:off x="3512956" y="2063918"/>
            <a:ext cx="5299272" cy="1015663"/>
          </a:xfrm>
          <a:prstGeom prst="rect">
            <a:avLst/>
          </a:prstGeom>
          <a:noFill/>
        </p:spPr>
        <p:txBody>
          <a:bodyPr wrap="square" rtlCol="0">
            <a:spAutoFit/>
          </a:bodyPr>
          <a:lstStyle/>
          <a:p>
            <a:pPr algn="ctr"/>
            <a:r>
              <a:rPr lang="en-US" sz="6000" b="1" dirty="0">
                <a:solidFill>
                  <a:srgbClr val="FFFF00"/>
                </a:solidFill>
                <a:latin typeface="Arial" panose="020B0604020202020204" pitchFamily="34" charset="0"/>
                <a:cs typeface="Arial" panose="020B0604020202020204" pitchFamily="34" charset="0"/>
              </a:rPr>
              <a:t>DÂNG LỄ</a:t>
            </a:r>
          </a:p>
        </p:txBody>
      </p:sp>
      <p:pic>
        <p:nvPicPr>
          <p:cNvPr id="5" name="Picture 4">
            <a:extLst>
              <a:ext uri="{FF2B5EF4-FFF2-40B4-BE49-F238E27FC236}">
                <a16:creationId xmlns:a16="http://schemas.microsoft.com/office/drawing/2014/main" id="{7EBE78D3-65CE-46F9-A1D9-2C45C098FC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703" y="1186305"/>
            <a:ext cx="3563910" cy="3563910"/>
          </a:xfrm>
          <a:prstGeom prst="rect">
            <a:avLst/>
          </a:prstGeom>
        </p:spPr>
      </p:pic>
    </p:spTree>
    <p:extLst>
      <p:ext uri="{BB962C8B-B14F-4D97-AF65-F5344CB8AC3E}">
        <p14:creationId xmlns:p14="http://schemas.microsoft.com/office/powerpoint/2010/main" val="3744284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23BA6D-69E3-42D6-86FD-7E5208EF7B54}"/>
              </a:ext>
            </a:extLst>
          </p:cNvPr>
          <p:cNvSpPr txBox="1"/>
          <p:nvPr/>
        </p:nvSpPr>
        <p:spPr>
          <a:xfrm>
            <a:off x="2514599" y="306655"/>
            <a:ext cx="4114800" cy="769441"/>
          </a:xfrm>
          <a:prstGeom prst="rect">
            <a:avLst/>
          </a:prstGeom>
          <a:noFill/>
        </p:spPr>
        <p:txBody>
          <a:bodyPr wrap="square" rtlCol="0">
            <a:spAutoFit/>
          </a:bodyPr>
          <a:lstStyle/>
          <a:p>
            <a:pPr algn="ctr"/>
            <a:r>
              <a:rPr lang="en-US" sz="4400" b="1" dirty="0">
                <a:solidFill>
                  <a:srgbClr val="FFFF00"/>
                </a:solidFill>
                <a:effectLst/>
                <a:latin typeface="Arial" panose="020B0604020202020204" pitchFamily="34" charset="0"/>
                <a:cs typeface="Arial" panose="020B0604020202020204" pitchFamily="34" charset="0"/>
              </a:rPr>
              <a:t>CA HIỆP LỄ</a:t>
            </a:r>
            <a:endParaRPr lang="en-US" sz="4400" dirty="0"/>
          </a:p>
        </p:txBody>
      </p:sp>
      <p:sp>
        <p:nvSpPr>
          <p:cNvPr id="4" name="TextBox 3">
            <a:extLst>
              <a:ext uri="{FF2B5EF4-FFF2-40B4-BE49-F238E27FC236}">
                <a16:creationId xmlns:a16="http://schemas.microsoft.com/office/drawing/2014/main" id="{32B606FA-EB6E-4C18-88E0-2959E4C9D701}"/>
              </a:ext>
            </a:extLst>
          </p:cNvPr>
          <p:cNvSpPr txBox="1"/>
          <p:nvPr/>
        </p:nvSpPr>
        <p:spPr>
          <a:xfrm>
            <a:off x="441015" y="1267160"/>
            <a:ext cx="8261969" cy="2800767"/>
          </a:xfrm>
          <a:prstGeom prst="rect">
            <a:avLst/>
          </a:prstGeom>
          <a:noFill/>
        </p:spPr>
        <p:txBody>
          <a:bodyPr wrap="square">
            <a:spAutoFit/>
          </a:bodyPr>
          <a:lstStyle/>
          <a:p>
            <a:pPr algn="just"/>
            <a:r>
              <a:rPr lang="en-US" sz="4400" b="1" i="0" dirty="0" err="1">
                <a:solidFill>
                  <a:schemeClr val="bg1"/>
                </a:solidFill>
                <a:effectLst/>
                <a:latin typeface="Arial" panose="020B0604020202020204" pitchFamily="34" charset="0"/>
              </a:rPr>
              <a:t>Lạy</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Chúa</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tôi</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kêu</a:t>
            </a:r>
            <a:r>
              <a:rPr lang="en-US" sz="4400" b="1" i="0" dirty="0">
                <a:solidFill>
                  <a:schemeClr val="bg1"/>
                </a:solidFill>
                <a:effectLst/>
                <a:latin typeface="Arial" panose="020B0604020202020204" pitchFamily="34" charset="0"/>
              </a:rPr>
              <a:t> van </a:t>
            </a:r>
            <a:r>
              <a:rPr lang="en-US" sz="4400" b="1" i="0" dirty="0" err="1">
                <a:solidFill>
                  <a:schemeClr val="bg1"/>
                </a:solidFill>
                <a:effectLst/>
                <a:latin typeface="Arial" panose="020B0604020202020204" pitchFamily="34" charset="0"/>
              </a:rPr>
              <a:t>Chúa</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bởi</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Chúa</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nhậm</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lời</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tôi</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xin</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ghé</a:t>
            </a:r>
            <a:r>
              <a:rPr lang="en-US" sz="4400" b="1" i="0" dirty="0">
                <a:solidFill>
                  <a:schemeClr val="bg1"/>
                </a:solidFill>
                <a:effectLst/>
                <a:latin typeface="Arial" panose="020B0604020202020204" pitchFamily="34" charset="0"/>
              </a:rPr>
              <a:t> tai </a:t>
            </a:r>
            <a:r>
              <a:rPr lang="en-US" sz="4400" b="1" i="0" dirty="0" err="1">
                <a:solidFill>
                  <a:schemeClr val="bg1"/>
                </a:solidFill>
                <a:effectLst/>
                <a:latin typeface="Arial" panose="020B0604020202020204" pitchFamily="34" charset="0"/>
              </a:rPr>
              <a:t>về</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bên</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tôi</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và</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xin</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nghe</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rõ</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tiếng</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tôi</a:t>
            </a:r>
            <a:r>
              <a:rPr lang="en-US" sz="4400" b="1" i="0" dirty="0">
                <a:solidFill>
                  <a:schemeClr val="bg1"/>
                </a:solidFill>
                <a:effectLst/>
                <a:latin typeface="Arial" panose="020B0604020202020204" pitchFamily="34" charset="0"/>
              </a:rPr>
              <a:t>.</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1429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A63DB1-D96C-4623-9CD3-C48F8F6CFF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extBox 8">
            <a:extLst>
              <a:ext uri="{FF2B5EF4-FFF2-40B4-BE49-F238E27FC236}">
                <a16:creationId xmlns:a16="http://schemas.microsoft.com/office/drawing/2014/main" id="{D420A700-3ABF-44A0-8BDA-65B53806EA4F}"/>
              </a:ext>
            </a:extLst>
          </p:cNvPr>
          <p:cNvSpPr txBox="1"/>
          <p:nvPr/>
        </p:nvSpPr>
        <p:spPr>
          <a:xfrm>
            <a:off x="2194396" y="3099881"/>
            <a:ext cx="6949604"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CHÚA NHẬT IX THƯỜNG NIÊN NĂM A</a:t>
            </a:r>
            <a:endParaRPr lang="en-US" sz="2800" b="1" dirty="0">
              <a:solidFill>
                <a:srgbClr val="FFFF00"/>
              </a:solidFill>
            </a:endParaRPr>
          </a:p>
        </p:txBody>
      </p:sp>
      <p:pic>
        <p:nvPicPr>
          <p:cNvPr id="10" name="Picture 9">
            <a:extLst>
              <a:ext uri="{FF2B5EF4-FFF2-40B4-BE49-F238E27FC236}">
                <a16:creationId xmlns:a16="http://schemas.microsoft.com/office/drawing/2014/main" id="{F1CCFE26-4047-4479-A1E7-F6AC6B3FCF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189" y="356050"/>
            <a:ext cx="945739" cy="945739"/>
          </a:xfrm>
          <a:prstGeom prst="rect">
            <a:avLst/>
          </a:prstGeom>
        </p:spPr>
      </p:pic>
    </p:spTree>
    <p:extLst>
      <p:ext uri="{BB962C8B-B14F-4D97-AF65-F5344CB8AC3E}">
        <p14:creationId xmlns:p14="http://schemas.microsoft.com/office/powerpoint/2010/main" val="1804004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4" name="Rectangle 4"/>
          <p:cNvSpPr/>
          <p:nvPr/>
        </p:nvSpPr>
        <p:spPr>
          <a:xfrm>
            <a:off x="259280" y="791825"/>
            <a:ext cx="8625439" cy="4154984"/>
          </a:xfrm>
          <a:prstGeom prst="rect">
            <a:avLst/>
          </a:prstGeom>
          <a:noFill/>
          <a:ln>
            <a:noFill/>
            <a:prstDash val="solid"/>
          </a:ln>
        </p:spPr>
        <p:txBody>
          <a:bodyPr vert="horz" wrap="square" lIns="91440" tIns="45720" rIns="91440" bIns="45720" anchor="t" anchorCtr="0" compatLnSpc="1">
            <a:spAutoFit/>
          </a:bodyPr>
          <a:lstStyle/>
          <a:p>
            <a:pPr algn="just"/>
            <a:r>
              <a:rPr lang="en-US" sz="4000" b="1" i="0" u="none" strike="noStrike" kern="1200" cap="none" spc="0" baseline="0" dirty="0">
                <a:solidFill>
                  <a:schemeClr val="bg1"/>
                </a:solidFill>
                <a:uFillTx/>
                <a:latin typeface="Arial" panose="020B0604020202020204" pitchFamily="34" charset="0"/>
                <a:ea typeface="Microsoft YaHei" pitchFamily="2"/>
                <a:cs typeface="Arial" panose="020B0604020202020204" pitchFamily="34" charset="0"/>
              </a:rPr>
              <a:t> </a:t>
            </a:r>
            <a:r>
              <a:rPr lang="vi-VN" sz="4400" b="1" i="0" dirty="0">
                <a:solidFill>
                  <a:schemeClr val="bg1"/>
                </a:solidFill>
                <a:effectLst/>
                <a:latin typeface="Arial" panose="020B0604020202020204" pitchFamily="34" charset="0"/>
              </a:rPr>
              <a:t>Lạy Chúa, xin đoái nhìn và xót thương tôi, vì tôi cô đơn và thân tôi đau khổ. Xin Chúa nhìn xem cảnh lầm than khốn khổ của tôi, và tha thứ hết mọi tội lỗi cho tôi.</a:t>
            </a:r>
            <a:endParaRPr lang="en-US" sz="4400" b="1" i="0" u="none" strike="noStrike" kern="1200" cap="none" spc="0" baseline="0" dirty="0">
              <a:solidFill>
                <a:schemeClr val="bg1"/>
              </a:solidFill>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DA7B9AF-A5E5-4DE2-917C-5A3A29380515}"/>
              </a:ext>
            </a:extLst>
          </p:cNvPr>
          <p:cNvSpPr txBox="1"/>
          <p:nvPr/>
        </p:nvSpPr>
        <p:spPr>
          <a:xfrm>
            <a:off x="2667000" y="170797"/>
            <a:ext cx="43434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Nhập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Rectangle 3"/>
          <p:cNvSpPr/>
          <p:nvPr/>
        </p:nvSpPr>
        <p:spPr>
          <a:xfrm>
            <a:off x="72828" y="770751"/>
            <a:ext cx="8998344" cy="1446550"/>
          </a:xfrm>
          <a:prstGeom prst="rect">
            <a:avLst/>
          </a:prstGeom>
          <a:noFill/>
          <a:ln>
            <a:noFill/>
            <a:prstDash val="solid"/>
          </a:ln>
        </p:spPr>
        <p:txBody>
          <a:bodyPr vert="horz" wrap="square" lIns="91440" tIns="45720" rIns="91440" bIns="45720" anchor="t" anchorCtr="0" compatLnSpc="1">
            <a:spAutoFit/>
          </a:bodyPr>
          <a:lstStyle/>
          <a:p>
            <a:pPr marL="0" marR="0" lvl="0" indent="0" algn="l" defTabSz="740572" rtl="0" fontAlgn="auto" hangingPunct="0">
              <a:lnSpc>
                <a:spcPct val="100000"/>
              </a:lnSpc>
              <a:spcBef>
                <a:spcPts val="965"/>
              </a:spcBef>
              <a:spcAft>
                <a:spcPts val="805"/>
              </a:spcAft>
              <a:buNone/>
              <a:tabLst/>
              <a:defRPr sz="1800" b="0" i="0" u="none" strike="noStrike" kern="0" cap="none" spc="0" baseline="0">
                <a:solidFill>
                  <a:srgbClr val="000000"/>
                </a:solidFill>
                <a:uFillTx/>
              </a:defRPr>
            </a:pPr>
            <a:r>
              <a:rPr lang="vi-VN" sz="4400" b="1" i="1" dirty="0">
                <a:solidFill>
                  <a:schemeClr val="bg1"/>
                </a:solidFill>
                <a:effectLst/>
                <a:latin typeface="Arial" panose="020B0604020202020204" pitchFamily="34" charset="0"/>
              </a:rPr>
              <a:t>“Ta đặt trước mặt các ngươi sự chúc phúc và sự chúc dữ”.</a:t>
            </a:r>
            <a:endParaRPr lang="en-US" sz="4400" b="1" i="0" u="none" strike="noStrike" kern="1200" cap="none" spc="0" baseline="0" dirty="0">
              <a:solidFill>
                <a:schemeClr val="bg1"/>
              </a:solidFill>
              <a:uFillTx/>
              <a:latin typeface="Calibri"/>
            </a:endParaRPr>
          </a:p>
        </p:txBody>
      </p:sp>
      <p:sp>
        <p:nvSpPr>
          <p:cNvPr id="3" name="TextBox 2">
            <a:extLst>
              <a:ext uri="{FF2B5EF4-FFF2-40B4-BE49-F238E27FC236}">
                <a16:creationId xmlns:a16="http://schemas.microsoft.com/office/drawing/2014/main" id="{BA8C877E-1F27-4C65-8D10-EF8FA5CC291D}"/>
              </a:ext>
            </a:extLst>
          </p:cNvPr>
          <p:cNvSpPr txBox="1"/>
          <p:nvPr/>
        </p:nvSpPr>
        <p:spPr>
          <a:xfrm>
            <a:off x="0" y="151878"/>
            <a:ext cx="9071172"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a:solidFill>
                  <a:srgbClr val="333333"/>
                </a:solidFill>
                <a:effectLst/>
                <a:latin typeface="Arial" panose="020B0604020202020204" pitchFamily="34" charset="0"/>
              </a:rPr>
              <a:t> </a:t>
            </a:r>
            <a:r>
              <a:rPr lang="en-US" sz="4000" b="0" i="0" dirty="0" err="1">
                <a:solidFill>
                  <a:schemeClr val="bg1"/>
                </a:solidFill>
                <a:effectLst/>
                <a:latin typeface="Arial" panose="020B0604020202020204" pitchFamily="34" charset="0"/>
              </a:rPr>
              <a:t>Ðnl</a:t>
            </a:r>
            <a:r>
              <a:rPr lang="en-US" sz="4000" b="0" i="0" dirty="0">
                <a:solidFill>
                  <a:schemeClr val="bg1"/>
                </a:solidFill>
                <a:effectLst/>
                <a:latin typeface="Arial" panose="020B0604020202020204" pitchFamily="34" charset="0"/>
              </a:rPr>
              <a:t> 11, 18. 26-28</a:t>
            </a:r>
            <a:endParaRPr lang="en-US" sz="4000" dirty="0">
              <a:solidFill>
                <a:schemeClr val="bg1"/>
              </a:solidFill>
            </a:endParaRPr>
          </a:p>
        </p:txBody>
      </p:sp>
      <p:sp>
        <p:nvSpPr>
          <p:cNvPr id="5" name="TextBox 4">
            <a:extLst>
              <a:ext uri="{FF2B5EF4-FFF2-40B4-BE49-F238E27FC236}">
                <a16:creationId xmlns:a16="http://schemas.microsoft.com/office/drawing/2014/main" id="{A9DD3A0B-07D5-4E35-A977-30E947C9B260}"/>
              </a:ext>
            </a:extLst>
          </p:cNvPr>
          <p:cNvSpPr txBox="1"/>
          <p:nvPr/>
        </p:nvSpPr>
        <p:spPr>
          <a:xfrm>
            <a:off x="178025" y="2131354"/>
            <a:ext cx="6224798" cy="707886"/>
          </a:xfrm>
          <a:prstGeom prst="rect">
            <a:avLst/>
          </a:prstGeom>
          <a:noFill/>
        </p:spPr>
        <p:txBody>
          <a:bodyPr wrap="square">
            <a:spAutoFit/>
          </a:bodyPr>
          <a:lstStyle/>
          <a:p>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dirty="0">
                <a:solidFill>
                  <a:schemeClr val="bg1"/>
                </a:solidFill>
                <a:latin typeface="Arial" panose="020B0604020202020204" pitchFamily="34" charset="0"/>
              </a:rPr>
              <a:t> </a:t>
            </a:r>
            <a:r>
              <a:rPr lang="en-US" sz="4000" dirty="0" err="1">
                <a:solidFill>
                  <a:schemeClr val="bg1"/>
                </a:solidFill>
                <a:latin typeface="Arial" panose="020B0604020202020204" pitchFamily="34" charset="0"/>
              </a:rPr>
              <a:t>Đệ</a:t>
            </a:r>
            <a:r>
              <a:rPr lang="en-US" sz="4000" dirty="0">
                <a:solidFill>
                  <a:schemeClr val="bg1"/>
                </a:solidFill>
                <a:latin typeface="Arial" panose="020B0604020202020204" pitchFamily="34" charset="0"/>
              </a:rPr>
              <a:t> </a:t>
            </a:r>
            <a:r>
              <a:rPr lang="en-US" sz="4000" dirty="0" err="1">
                <a:solidFill>
                  <a:schemeClr val="bg1"/>
                </a:solidFill>
                <a:latin typeface="Arial" panose="020B0604020202020204" pitchFamily="34" charset="0"/>
              </a:rPr>
              <a:t>Nhị</a:t>
            </a:r>
            <a:r>
              <a:rPr lang="en-US" sz="4000" dirty="0">
                <a:solidFill>
                  <a:schemeClr val="bg1"/>
                </a:solidFill>
                <a:latin typeface="Arial" panose="020B0604020202020204" pitchFamily="34" charset="0"/>
              </a:rPr>
              <a:t> </a:t>
            </a:r>
            <a:r>
              <a:rPr lang="en-US" sz="4000" dirty="0" err="1">
                <a:solidFill>
                  <a:schemeClr val="bg1"/>
                </a:solidFill>
                <a:latin typeface="Arial" panose="020B0604020202020204" pitchFamily="34" charset="0"/>
              </a:rPr>
              <a:t>Luật</a:t>
            </a:r>
            <a:endParaRPr lang="en-US" sz="4000" dirty="0">
              <a:solidFill>
                <a:schemeClr val="bg1"/>
              </a:solidFill>
            </a:endParaRPr>
          </a:p>
        </p:txBody>
      </p:sp>
      <p:pic>
        <p:nvPicPr>
          <p:cNvPr id="6" name="Picture 5">
            <a:extLst>
              <a:ext uri="{FF2B5EF4-FFF2-40B4-BE49-F238E27FC236}">
                <a16:creationId xmlns:a16="http://schemas.microsoft.com/office/drawing/2014/main" id="{4588591D-F391-4231-BA51-FAA3CD35F6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8906" y="3012146"/>
            <a:ext cx="4312266" cy="2325564"/>
          </a:xfrm>
          <a:prstGeom prst="rect">
            <a:avLst/>
          </a:prstGeom>
        </p:spPr>
      </p:pic>
    </p:spTree>
  </p:cSld>
  <p:clrMapOvr>
    <a:masterClrMapping/>
  </p:clrMapOvr>
  <p:transition spd="med">
    <p:pull dir="r"/>
  </p:transition>
</p:sld>
</file>

<file path=ppt/slides/slide4.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3" name="Rectangle 3"/>
          <p:cNvSpPr/>
          <p:nvPr/>
        </p:nvSpPr>
        <p:spPr>
          <a:xfrm>
            <a:off x="612707" y="1715547"/>
            <a:ext cx="8063344" cy="2123658"/>
          </a:xfrm>
          <a:prstGeom prst="rect">
            <a:avLst/>
          </a:prstGeom>
          <a:noFill/>
          <a:ln>
            <a:noFill/>
            <a:prstDash val="solid"/>
          </a:ln>
        </p:spPr>
        <p:txBody>
          <a:bodyPr vert="horz" wrap="square" lIns="91440" tIns="45720" rIns="91440" bIns="45720" anchor="t" anchorCtr="0" compatLnSpc="1">
            <a:spAutoFit/>
          </a:bodyPr>
          <a:lstStyle/>
          <a:p>
            <a:pPr marL="0" marR="0" lvl="0" indent="0" algn="just" defTabSz="74057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400" b="1" i="0" dirty="0" err="1">
                <a:solidFill>
                  <a:schemeClr val="bg1"/>
                </a:solidFill>
                <a:effectLst/>
                <a:latin typeface="Arial" panose="020B0604020202020204" pitchFamily="34" charset="0"/>
              </a:rPr>
              <a:t>Ðáp</a:t>
            </a:r>
            <a:r>
              <a:rPr lang="en-US" sz="4400" b="1" i="0" dirty="0">
                <a:solidFill>
                  <a:schemeClr val="bg1"/>
                </a:solidFill>
                <a:effectLst/>
                <a:latin typeface="Arial" panose="020B0604020202020204" pitchFamily="34" charset="0"/>
              </a:rPr>
              <a:t>: </a:t>
            </a:r>
            <a:r>
              <a:rPr lang="en-US" sz="4400" b="0" i="0" dirty="0">
                <a:solidFill>
                  <a:srgbClr val="333333"/>
                </a:solidFill>
                <a:effectLst/>
                <a:latin typeface="Arial" panose="020B0604020202020204" pitchFamily="34" charset="0"/>
              </a:rPr>
              <a:t> </a:t>
            </a:r>
            <a:r>
              <a:rPr lang="en-US" sz="4400" b="0" i="0" dirty="0" err="1">
                <a:solidFill>
                  <a:schemeClr val="bg1"/>
                </a:solidFill>
                <a:effectLst/>
                <a:latin typeface="Arial" panose="020B0604020202020204" pitchFamily="34" charset="0"/>
              </a:rPr>
              <a:t>Lạy</a:t>
            </a:r>
            <a:r>
              <a:rPr lang="en-US" sz="4400" b="0" i="0" dirty="0">
                <a:solidFill>
                  <a:schemeClr val="bg1"/>
                </a:solidFill>
                <a:effectLst/>
                <a:latin typeface="Arial" panose="020B0604020202020204" pitchFamily="34" charset="0"/>
              </a:rPr>
              <a:t> </a:t>
            </a:r>
            <a:r>
              <a:rPr lang="en-US" sz="4400" b="0" i="0" dirty="0" err="1">
                <a:solidFill>
                  <a:schemeClr val="bg1"/>
                </a:solidFill>
                <a:effectLst/>
                <a:latin typeface="Arial" panose="020B0604020202020204" pitchFamily="34" charset="0"/>
              </a:rPr>
              <a:t>Chúa</a:t>
            </a:r>
            <a:r>
              <a:rPr lang="en-US" sz="4400" b="0" i="0" dirty="0">
                <a:solidFill>
                  <a:schemeClr val="bg1"/>
                </a:solidFill>
                <a:effectLst/>
                <a:latin typeface="Arial" panose="020B0604020202020204" pitchFamily="34" charset="0"/>
              </a:rPr>
              <a:t>, </a:t>
            </a:r>
            <a:r>
              <a:rPr lang="en-US" sz="4400" b="0" i="0" dirty="0" err="1">
                <a:solidFill>
                  <a:schemeClr val="bg1"/>
                </a:solidFill>
                <a:effectLst/>
                <a:latin typeface="Arial" panose="020B0604020202020204" pitchFamily="34" charset="0"/>
              </a:rPr>
              <a:t>xin</a:t>
            </a:r>
            <a:r>
              <a:rPr lang="en-US" sz="4400" b="0" i="0" dirty="0">
                <a:solidFill>
                  <a:schemeClr val="bg1"/>
                </a:solidFill>
                <a:effectLst/>
                <a:latin typeface="Arial" panose="020B0604020202020204" pitchFamily="34" charset="0"/>
              </a:rPr>
              <a:t> </a:t>
            </a:r>
            <a:r>
              <a:rPr lang="en-US" sz="4400" b="0" i="0" dirty="0" err="1">
                <a:solidFill>
                  <a:schemeClr val="bg1"/>
                </a:solidFill>
                <a:effectLst/>
                <a:latin typeface="Arial" panose="020B0604020202020204" pitchFamily="34" charset="0"/>
              </a:rPr>
              <a:t>Chúa</a:t>
            </a:r>
            <a:r>
              <a:rPr lang="en-US" sz="4400" b="0" i="0" dirty="0">
                <a:solidFill>
                  <a:schemeClr val="bg1"/>
                </a:solidFill>
                <a:effectLst/>
                <a:latin typeface="Arial" panose="020B0604020202020204" pitchFamily="34" charset="0"/>
              </a:rPr>
              <a:t> </a:t>
            </a:r>
            <a:r>
              <a:rPr lang="en-US" sz="4400" b="0" i="0" dirty="0" err="1">
                <a:solidFill>
                  <a:schemeClr val="bg1"/>
                </a:solidFill>
                <a:effectLst/>
                <a:latin typeface="Arial" panose="020B0604020202020204" pitchFamily="34" charset="0"/>
              </a:rPr>
              <a:t>trở</a:t>
            </a:r>
            <a:r>
              <a:rPr lang="en-US" sz="4400" b="0" i="0" dirty="0">
                <a:solidFill>
                  <a:schemeClr val="bg1"/>
                </a:solidFill>
                <a:effectLst/>
                <a:latin typeface="Arial" panose="020B0604020202020204" pitchFamily="34" charset="0"/>
              </a:rPr>
              <a:t> </a:t>
            </a:r>
            <a:r>
              <a:rPr lang="en-US" sz="4400" b="0" i="0" dirty="0" err="1">
                <a:solidFill>
                  <a:schemeClr val="bg1"/>
                </a:solidFill>
                <a:effectLst/>
                <a:latin typeface="Arial" panose="020B0604020202020204" pitchFamily="34" charset="0"/>
              </a:rPr>
              <a:t>thành</a:t>
            </a:r>
            <a:r>
              <a:rPr lang="en-US" sz="4400" b="0" i="0" dirty="0">
                <a:solidFill>
                  <a:schemeClr val="bg1"/>
                </a:solidFill>
                <a:effectLst/>
                <a:latin typeface="Arial" panose="020B0604020202020204" pitchFamily="34" charset="0"/>
              </a:rPr>
              <a:t> </a:t>
            </a:r>
            <a:r>
              <a:rPr lang="en-US" sz="4400" b="0" i="0" dirty="0" err="1">
                <a:solidFill>
                  <a:schemeClr val="bg1"/>
                </a:solidFill>
                <a:effectLst/>
                <a:latin typeface="Arial" panose="020B0604020202020204" pitchFamily="34" charset="0"/>
              </a:rPr>
              <a:t>núi</a:t>
            </a:r>
            <a:r>
              <a:rPr lang="en-US" sz="4400" b="0" i="0" dirty="0">
                <a:solidFill>
                  <a:schemeClr val="bg1"/>
                </a:solidFill>
                <a:effectLst/>
                <a:latin typeface="Arial" panose="020B0604020202020204" pitchFamily="34" charset="0"/>
              </a:rPr>
              <a:t> </a:t>
            </a:r>
            <a:r>
              <a:rPr lang="en-US" sz="4400" b="0" i="0" dirty="0" err="1">
                <a:solidFill>
                  <a:schemeClr val="bg1"/>
                </a:solidFill>
                <a:effectLst/>
                <a:latin typeface="Arial" panose="020B0604020202020204" pitchFamily="34" charset="0"/>
              </a:rPr>
              <a:t>đá</a:t>
            </a:r>
            <a:r>
              <a:rPr lang="en-US" sz="4400" b="0" i="0" dirty="0">
                <a:solidFill>
                  <a:schemeClr val="bg1"/>
                </a:solidFill>
                <a:effectLst/>
                <a:latin typeface="Arial" panose="020B0604020202020204" pitchFamily="34" charset="0"/>
              </a:rPr>
              <a:t> </a:t>
            </a:r>
            <a:r>
              <a:rPr lang="en-US" sz="4400" b="0" i="0" dirty="0" err="1">
                <a:solidFill>
                  <a:schemeClr val="bg1"/>
                </a:solidFill>
                <a:effectLst/>
                <a:latin typeface="Arial" panose="020B0604020202020204" pitchFamily="34" charset="0"/>
              </a:rPr>
              <a:t>cho</a:t>
            </a:r>
            <a:r>
              <a:rPr lang="en-US" sz="4400" b="0" i="0" dirty="0">
                <a:solidFill>
                  <a:schemeClr val="bg1"/>
                </a:solidFill>
                <a:effectLst/>
                <a:latin typeface="Arial" panose="020B0604020202020204" pitchFamily="34" charset="0"/>
              </a:rPr>
              <a:t> con </a:t>
            </a:r>
            <a:r>
              <a:rPr lang="en-US" sz="4400" b="0" i="0" dirty="0" err="1">
                <a:solidFill>
                  <a:schemeClr val="bg1"/>
                </a:solidFill>
                <a:effectLst/>
                <a:latin typeface="Arial" panose="020B0604020202020204" pitchFamily="34" charset="0"/>
              </a:rPr>
              <a:t>trú</a:t>
            </a:r>
            <a:r>
              <a:rPr lang="en-US" sz="4400" b="0" i="0" dirty="0">
                <a:solidFill>
                  <a:schemeClr val="bg1"/>
                </a:solidFill>
                <a:effectLst/>
                <a:latin typeface="Arial" panose="020B0604020202020204" pitchFamily="34" charset="0"/>
              </a:rPr>
              <a:t> </a:t>
            </a:r>
            <a:r>
              <a:rPr lang="en-US" sz="4400" b="0" i="0" dirty="0" err="1">
                <a:solidFill>
                  <a:schemeClr val="bg1"/>
                </a:solidFill>
                <a:effectLst/>
                <a:latin typeface="Arial" panose="020B0604020202020204" pitchFamily="34" charset="0"/>
              </a:rPr>
              <a:t>ẩn</a:t>
            </a:r>
            <a:r>
              <a:rPr lang="en-US" sz="4400" b="0" i="0" dirty="0">
                <a:solidFill>
                  <a:schemeClr val="bg1"/>
                </a:solidFill>
                <a:effectLst/>
                <a:latin typeface="Arial" panose="020B0604020202020204" pitchFamily="34" charset="0"/>
              </a:rPr>
              <a:t> (c. 3b).</a:t>
            </a:r>
            <a:endParaRPr lang="en-US" sz="4400" b="1" i="0" u="none" strike="noStrike" kern="1200" cap="none" spc="0" baseline="0" dirty="0">
              <a:ln w="12700">
                <a:solidFill>
                  <a:schemeClr val="accent4">
                    <a:lumMod val="50000"/>
                  </a:schemeClr>
                </a:solidFill>
              </a:ln>
              <a:solidFill>
                <a:schemeClr val="bg1"/>
              </a:solidFill>
              <a:uFillTx/>
              <a:latin typeface="Arial" panose="020B0604020202020204" pitchFamily="34" charset="0"/>
              <a:cs typeface="Arial" panose="020B0604020202020204" pitchFamily="34" charset="0"/>
            </a:endParaRPr>
          </a:p>
        </p:txBody>
      </p:sp>
      <p:sp>
        <p:nvSpPr>
          <p:cNvPr id="4" name="TextBox 4"/>
          <p:cNvSpPr txBox="1"/>
          <p:nvPr/>
        </p:nvSpPr>
        <p:spPr>
          <a:xfrm>
            <a:off x="2643994" y="145883"/>
            <a:ext cx="4248476" cy="923333"/>
          </a:xfrm>
          <a:prstGeom prst="rect">
            <a:avLst/>
          </a:prstGeom>
          <a:noFill/>
          <a:ln>
            <a:noFill/>
          </a:ln>
        </p:spPr>
        <p:txBody>
          <a:bodyPr vert="horz" wrap="square" lIns="91440" tIns="45720" rIns="91440" bIns="45720" anchor="t" anchorCtr="1" compatLnSpc="1">
            <a:spAutoFit/>
          </a:bodyPr>
          <a:lstStyle/>
          <a:p>
            <a:pPr marL="0" marR="0" lvl="0" indent="0" algn="ctr" defTabSz="74057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400" b="1" i="0" u="none" strike="noStrike" kern="1200" cap="none" spc="0" baseline="0" dirty="0" err="1">
                <a:solidFill>
                  <a:srgbClr val="FFFF00"/>
                </a:solidFill>
                <a:uFillTx/>
                <a:latin typeface="Calibri"/>
              </a:rPr>
              <a:t>Đáp</a:t>
            </a:r>
            <a:r>
              <a:rPr lang="en-US" sz="5400" b="1" i="0" u="none" strike="noStrike" kern="1200" cap="none" spc="0" baseline="0" dirty="0">
                <a:solidFill>
                  <a:srgbClr val="FFFF00"/>
                </a:solidFill>
                <a:uFillTx/>
                <a:latin typeface="Calibri"/>
              </a:rPr>
              <a:t> Ca</a:t>
            </a:r>
          </a:p>
        </p:txBody>
      </p:sp>
      <p:sp>
        <p:nvSpPr>
          <p:cNvPr id="6" name="TextBox 5">
            <a:extLst>
              <a:ext uri="{FF2B5EF4-FFF2-40B4-BE49-F238E27FC236}">
                <a16:creationId xmlns:a16="http://schemas.microsoft.com/office/drawing/2014/main" id="{0C1872A9-38BF-4BF8-9466-072F5E08A766}"/>
              </a:ext>
            </a:extLst>
          </p:cNvPr>
          <p:cNvSpPr txBox="1"/>
          <p:nvPr/>
        </p:nvSpPr>
        <p:spPr>
          <a:xfrm>
            <a:off x="594300" y="980203"/>
            <a:ext cx="8347863" cy="646331"/>
          </a:xfrm>
          <a:prstGeom prst="rect">
            <a:avLst/>
          </a:prstGeom>
          <a:noFill/>
        </p:spPr>
        <p:txBody>
          <a:bodyPr wrap="square">
            <a:spAutoFit/>
          </a:bodyPr>
          <a:lstStyle/>
          <a:p>
            <a:pPr algn="ctr"/>
            <a:r>
              <a:rPr lang="en-US" sz="3600" b="0" i="0" dirty="0">
                <a:solidFill>
                  <a:schemeClr val="bg1"/>
                </a:solidFill>
                <a:effectLst/>
                <a:latin typeface="Arial" panose="020B0604020202020204" pitchFamily="34" charset="0"/>
              </a:rPr>
              <a:t>Tv 30, 2-3a. 3bc-4. 17 </a:t>
            </a:r>
            <a:r>
              <a:rPr lang="en-US" sz="3600" b="0" i="0" dirty="0" err="1">
                <a:solidFill>
                  <a:schemeClr val="bg1"/>
                </a:solidFill>
                <a:effectLst/>
                <a:latin typeface="Arial" panose="020B0604020202020204" pitchFamily="34" charset="0"/>
              </a:rPr>
              <a:t>và</a:t>
            </a:r>
            <a:r>
              <a:rPr lang="en-US" sz="3600" b="0" i="0" dirty="0">
                <a:solidFill>
                  <a:schemeClr val="bg1"/>
                </a:solidFill>
                <a:effectLst/>
                <a:latin typeface="Arial" panose="020B0604020202020204" pitchFamily="34" charset="0"/>
              </a:rPr>
              <a:t> 25</a:t>
            </a:r>
            <a:endParaRPr lang="en-US" sz="36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Rectangle 2"/>
          <p:cNvSpPr/>
          <p:nvPr/>
        </p:nvSpPr>
        <p:spPr>
          <a:xfrm>
            <a:off x="242613" y="745659"/>
            <a:ext cx="8658774" cy="2800767"/>
          </a:xfrm>
          <a:prstGeom prst="rect">
            <a:avLst/>
          </a:prstGeom>
          <a:noFill/>
          <a:ln>
            <a:noFill/>
            <a:prstDash val="solid"/>
          </a:ln>
        </p:spPr>
        <p:txBody>
          <a:bodyPr vert="horz" wrap="square" lIns="91440" tIns="45720" rIns="91440" bIns="45720" anchor="t" anchorCtr="0" compatLnSpc="1">
            <a:spAutoFit/>
          </a:bodyPr>
          <a:lstStyle/>
          <a:p>
            <a:pPr marL="0" marR="0" lvl="0" indent="0" algn="just" defTabSz="740572" rtl="0" fontAlgn="auto" hangingPunct="0">
              <a:lnSpc>
                <a:spcPct val="100000"/>
              </a:lnSpc>
              <a:spcBef>
                <a:spcPts val="965"/>
              </a:spcBef>
              <a:spcAft>
                <a:spcPts val="805"/>
              </a:spcAft>
              <a:buNone/>
              <a:tabLst/>
              <a:defRPr sz="1800" b="0" i="0" u="none" strike="noStrike" kern="0" cap="none" spc="0" baseline="0">
                <a:solidFill>
                  <a:srgbClr val="000000"/>
                </a:solidFill>
                <a:uFillTx/>
              </a:defRPr>
            </a:pPr>
            <a:r>
              <a:rPr lang="vi-VN" sz="4400" b="1" i="1" dirty="0">
                <a:solidFill>
                  <a:schemeClr val="bg1"/>
                </a:solidFill>
                <a:effectLst/>
                <a:latin typeface="Arial" panose="020B0604020202020204" pitchFamily="34" charset="0"/>
              </a:rPr>
              <a:t>“Con người nhờ đức tin mà được công chính hoá, chứ không phải nhờ việc làm theo lề luật”.</a:t>
            </a:r>
            <a:endParaRPr lang="en-US" sz="4400" b="1" i="0" u="none" strike="noStrike" kern="1200" cap="none" spc="0" baseline="0" dirty="0">
              <a:solidFill>
                <a:schemeClr val="bg1"/>
              </a:solidFill>
              <a:uFillTx/>
              <a:latin typeface="Arial" panose="020B0604020202020204" pitchFamily="34" charset="0"/>
              <a:ea typeface="Microsoft YaHei" pitchFamily="2"/>
              <a:cs typeface="Arial" panose="020B0604020202020204" pitchFamily="34" charset="0"/>
            </a:endParaRPr>
          </a:p>
        </p:txBody>
      </p:sp>
      <p:sp>
        <p:nvSpPr>
          <p:cNvPr id="4" name="TextBox 3">
            <a:extLst>
              <a:ext uri="{FF2B5EF4-FFF2-40B4-BE49-F238E27FC236}">
                <a16:creationId xmlns:a16="http://schemas.microsoft.com/office/drawing/2014/main" id="{74896393-084D-4B4E-A270-99CEF18D03A3}"/>
              </a:ext>
            </a:extLst>
          </p:cNvPr>
          <p:cNvSpPr txBox="1"/>
          <p:nvPr/>
        </p:nvSpPr>
        <p:spPr>
          <a:xfrm>
            <a:off x="-145933" y="157586"/>
            <a:ext cx="8678372"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2: </a:t>
            </a:r>
            <a:r>
              <a:rPr lang="en-US" sz="4000" b="0" i="0" dirty="0">
                <a:solidFill>
                  <a:srgbClr val="333333"/>
                </a:solidFill>
                <a:effectLst/>
                <a:latin typeface="Arial" panose="020B0604020202020204" pitchFamily="34" charset="0"/>
              </a:rPr>
              <a:t> </a:t>
            </a:r>
            <a:r>
              <a:rPr lang="en-US" sz="4000" b="0" i="0" dirty="0">
                <a:solidFill>
                  <a:schemeClr val="bg1"/>
                </a:solidFill>
                <a:effectLst/>
                <a:latin typeface="Arial" panose="020B0604020202020204" pitchFamily="34" charset="0"/>
              </a:rPr>
              <a:t>Rm 3, 21-25a. 28</a:t>
            </a:r>
            <a:endParaRPr lang="en-US" sz="4000" dirty="0">
              <a:solidFill>
                <a:schemeClr val="bg1"/>
              </a:solidFill>
            </a:endParaRPr>
          </a:p>
        </p:txBody>
      </p:sp>
      <p:pic>
        <p:nvPicPr>
          <p:cNvPr id="5" name="Picture 4">
            <a:extLst>
              <a:ext uri="{FF2B5EF4-FFF2-40B4-BE49-F238E27FC236}">
                <a16:creationId xmlns:a16="http://schemas.microsoft.com/office/drawing/2014/main" id="{7022D72C-AB6E-499E-B488-37CE59C98F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5872" y="3669871"/>
            <a:ext cx="3285515" cy="1690608"/>
          </a:xfrm>
          <a:prstGeom prst="rect">
            <a:avLst/>
          </a:prstGeom>
        </p:spPr>
      </p:pic>
      <p:sp>
        <p:nvSpPr>
          <p:cNvPr id="7" name="TextBox 6">
            <a:extLst>
              <a:ext uri="{FF2B5EF4-FFF2-40B4-BE49-F238E27FC236}">
                <a16:creationId xmlns:a16="http://schemas.microsoft.com/office/drawing/2014/main" id="{73ECAEC9-9C65-4697-BC31-89BECEE643A7}"/>
              </a:ext>
            </a:extLst>
          </p:cNvPr>
          <p:cNvSpPr txBox="1"/>
          <p:nvPr/>
        </p:nvSpPr>
        <p:spPr>
          <a:xfrm>
            <a:off x="242613" y="3426613"/>
            <a:ext cx="8172955" cy="1323439"/>
          </a:xfrm>
          <a:prstGeom prst="rect">
            <a:avLst/>
          </a:prstGeom>
          <a:noFill/>
        </p:spPr>
        <p:txBody>
          <a:bodyPr wrap="square">
            <a:spAutoFit/>
          </a:bodyPr>
          <a:lstStyle/>
          <a:p>
            <a:r>
              <a:rPr lang="vi-VN" sz="4000" b="0" i="0" dirty="0">
                <a:solidFill>
                  <a:schemeClr val="bg1"/>
                </a:solidFill>
                <a:effectLst/>
                <a:latin typeface="Arial" panose="020B0604020202020204" pitchFamily="34" charset="0"/>
              </a:rPr>
              <a:t>Trích thư Thánh Phaolô Tông đồ gửi tín hữu Rôma.</a:t>
            </a:r>
            <a:endParaRPr lang="en-US" sz="40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1CF996-EC85-4D87-A846-94F8105638D6}"/>
              </a:ext>
            </a:extLst>
          </p:cNvPr>
          <p:cNvSpPr txBox="1"/>
          <p:nvPr/>
        </p:nvSpPr>
        <p:spPr>
          <a:xfrm>
            <a:off x="1431616" y="347115"/>
            <a:ext cx="6781800" cy="769441"/>
          </a:xfrm>
          <a:prstGeom prst="rect">
            <a:avLst/>
          </a:prstGeom>
          <a:noFill/>
        </p:spPr>
        <p:txBody>
          <a:bodyPr wrap="square" rtlCol="0">
            <a:spAutoFit/>
          </a:bodyPr>
          <a:lstStyle/>
          <a:p>
            <a:pPr algn="ctr"/>
            <a:r>
              <a:rPr lang="en-US" sz="4400" b="1" i="0" dirty="0">
                <a:solidFill>
                  <a:srgbClr val="FFFF00"/>
                </a:solidFill>
                <a:effectLst/>
                <a:latin typeface="Arial" panose="020B0604020202020204" pitchFamily="34" charset="0"/>
              </a:rPr>
              <a:t>Alleluia</a:t>
            </a:r>
            <a:r>
              <a:rPr lang="en-US" sz="4400" b="1" i="0" dirty="0">
                <a:solidFill>
                  <a:schemeClr val="bg1"/>
                </a:solidFill>
                <a:effectLst/>
                <a:latin typeface="Arial" panose="020B0604020202020204" pitchFamily="34" charset="0"/>
              </a:rPr>
              <a:t>: </a:t>
            </a:r>
            <a:r>
              <a:rPr lang="en-US" sz="4400" b="0" i="0" dirty="0">
                <a:solidFill>
                  <a:schemeClr val="bg1"/>
                </a:solidFill>
                <a:effectLst/>
                <a:latin typeface="Arial" panose="020B0604020202020204" pitchFamily="34" charset="0"/>
              </a:rPr>
              <a:t>Lc 19, 38</a:t>
            </a:r>
            <a:endParaRPr lang="en-US" sz="4400" dirty="0">
              <a:solidFill>
                <a:schemeClr val="bg1"/>
              </a:solidFill>
            </a:endParaRPr>
          </a:p>
        </p:txBody>
      </p:sp>
      <p:sp>
        <p:nvSpPr>
          <p:cNvPr id="3" name="Title 1">
            <a:extLst>
              <a:ext uri="{FF2B5EF4-FFF2-40B4-BE49-F238E27FC236}">
                <a16:creationId xmlns:a16="http://schemas.microsoft.com/office/drawing/2014/main" id="{682868AD-E8B9-462B-B621-E55F03EA34A5}"/>
              </a:ext>
            </a:extLst>
          </p:cNvPr>
          <p:cNvSpPr txBox="1">
            <a:spLocks/>
          </p:cNvSpPr>
          <p:nvPr/>
        </p:nvSpPr>
        <p:spPr>
          <a:xfrm>
            <a:off x="304800" y="1116556"/>
            <a:ext cx="8534400" cy="3285704"/>
          </a:xfrm>
          <a:prstGeom prst="rect">
            <a:avLst/>
          </a:prstGeom>
        </p:spPr>
        <p:txBody>
          <a:bodyPr>
            <a:noAutofit/>
          </a:bodyPr>
          <a:lstStyle>
            <a:lvl1pPr marL="0" marR="0" lvl="0" indent="0" algn="l" defTabSz="914400" rtl="0" fontAlgn="auto" hangingPunct="0">
              <a:lnSpc>
                <a:spcPct val="100000"/>
              </a:lnSpc>
              <a:spcBef>
                <a:spcPts val="0"/>
              </a:spcBef>
              <a:spcAft>
                <a:spcPts val="0"/>
              </a:spcAft>
              <a:buClr>
                <a:srgbClr val="000000"/>
              </a:buClr>
              <a:buSzPct val="45000"/>
              <a:buFont typeface="StarSymbol"/>
              <a:buChar char=""/>
              <a:tabLst/>
              <a:defRPr lang="en-US" sz="1800" b="1" i="1" u="none" strike="noStrike" kern="0" cap="none" spc="0" baseline="0">
                <a:solidFill>
                  <a:srgbClr val="FF9966"/>
                </a:solidFill>
                <a:uFillTx/>
                <a:latin typeface="Albany" pitchFamily="34"/>
                <a:ea typeface="Arial Unicode MS" pitchFamily="2"/>
                <a:cs typeface="Tahoma" pitchFamily="2"/>
              </a:defRPr>
            </a:lvl1pPr>
          </a:lstStyle>
          <a:p>
            <a:pPr algn="just"/>
            <a:r>
              <a:rPr lang="vi-VN" sz="4400" u="sng" dirty="0">
                <a:solidFill>
                  <a:srgbClr val="FFFF00"/>
                </a:solidFill>
                <a:latin typeface="+mn-lt"/>
                <a:cs typeface="Times New Roman" pitchFamily="18" charset="0"/>
              </a:rPr>
              <a:t>Alleluia-alleluia</a:t>
            </a:r>
            <a:r>
              <a:rPr lang="vi-VN" sz="4400" u="sng" dirty="0">
                <a:solidFill>
                  <a:srgbClr val="FFFF00"/>
                </a:solidFill>
                <a:latin typeface="+mn-lt"/>
                <a:cs typeface="Arial" panose="020B0604020202020204" pitchFamily="34" charset="0"/>
              </a:rPr>
              <a:t>:</a:t>
            </a:r>
            <a:r>
              <a:rPr lang="vi-VN" sz="4400" i="0" dirty="0">
                <a:solidFill>
                  <a:schemeClr val="bg1"/>
                </a:solidFill>
                <a:latin typeface="+mn-lt"/>
              </a:rPr>
              <a:t> </a:t>
            </a:r>
            <a:r>
              <a:rPr lang="vi-VN" sz="4400" i="0" dirty="0">
                <a:solidFill>
                  <a:schemeClr val="bg1"/>
                </a:solidFill>
                <a:effectLst/>
                <a:latin typeface="Arial" panose="020B0604020202020204" pitchFamily="34" charset="0"/>
              </a:rPr>
              <a:t> </a:t>
            </a:r>
            <a:r>
              <a:rPr lang="vi-VN" sz="4000" i="0" dirty="0">
                <a:solidFill>
                  <a:schemeClr val="bg1"/>
                </a:solidFill>
                <a:effectLst/>
                <a:latin typeface="Arial" panose="020B0604020202020204" pitchFamily="34" charset="0"/>
              </a:rPr>
              <a:t> </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Chúc</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tụng</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Ðức</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Vua</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Ðấng</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nhân</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danh</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Chúa</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mà</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đến</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bình</a:t>
            </a:r>
            <a:r>
              <a:rPr lang="en-US" sz="4400" i="0" dirty="0">
                <a:solidFill>
                  <a:schemeClr val="bg1"/>
                </a:solidFill>
                <a:effectLst/>
                <a:latin typeface="Arial" panose="020B0604020202020204" pitchFamily="34" charset="0"/>
              </a:rPr>
              <a:t> an </a:t>
            </a:r>
            <a:r>
              <a:rPr lang="en-US" sz="4400" i="0" dirty="0" err="1">
                <a:solidFill>
                  <a:schemeClr val="bg1"/>
                </a:solidFill>
                <a:effectLst/>
                <a:latin typeface="Arial" panose="020B0604020202020204" pitchFamily="34" charset="0"/>
              </a:rPr>
              <a:t>trên</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trời</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và</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vinh</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quang</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trên</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các</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tầng</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trời</a:t>
            </a:r>
            <a:r>
              <a:rPr lang="en-US" sz="4400" i="0" dirty="0">
                <a:solidFill>
                  <a:schemeClr val="bg1"/>
                </a:solidFill>
                <a:effectLst/>
                <a:latin typeface="Arial" panose="020B0604020202020204" pitchFamily="34" charset="0"/>
              </a:rPr>
              <a:t>. – </a:t>
            </a:r>
            <a:r>
              <a:rPr lang="vi-VN" sz="4400" u="sng" dirty="0">
                <a:solidFill>
                  <a:srgbClr val="FFFF00"/>
                </a:solidFill>
                <a:latin typeface="+mn-lt"/>
                <a:cs typeface="Arial" panose="020B0604020202020204" pitchFamily="34" charset="0"/>
              </a:rPr>
              <a:t>Alleluia.</a:t>
            </a:r>
          </a:p>
        </p:txBody>
      </p:sp>
    </p:spTree>
    <p:extLst>
      <p:ext uri="{BB962C8B-B14F-4D97-AF65-F5344CB8AC3E}">
        <p14:creationId xmlns:p14="http://schemas.microsoft.com/office/powerpoint/2010/main" val="2052262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A63DB1-D96C-4623-9CD3-C48F8F6CFF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extBox 8">
            <a:extLst>
              <a:ext uri="{FF2B5EF4-FFF2-40B4-BE49-F238E27FC236}">
                <a16:creationId xmlns:a16="http://schemas.microsoft.com/office/drawing/2014/main" id="{D420A700-3ABF-44A0-8BDA-65B53806EA4F}"/>
              </a:ext>
            </a:extLst>
          </p:cNvPr>
          <p:cNvSpPr txBox="1"/>
          <p:nvPr/>
        </p:nvSpPr>
        <p:spPr>
          <a:xfrm>
            <a:off x="4371153" y="3043236"/>
            <a:ext cx="4700018" cy="584775"/>
          </a:xfrm>
          <a:prstGeom prst="rect">
            <a:avLst/>
          </a:prstGeom>
          <a:noFill/>
        </p:spPr>
        <p:txBody>
          <a:bodyPr wrap="square">
            <a:spAutoFit/>
          </a:bodyPr>
          <a:lstStyle/>
          <a:p>
            <a:r>
              <a:rPr lang="en-US" sz="3200" b="1" i="0" dirty="0" err="1">
                <a:solidFill>
                  <a:srgbClr val="FFFF00"/>
                </a:solidFill>
                <a:effectLst/>
                <a:latin typeface="Arial" panose="020B0604020202020204" pitchFamily="34" charset="0"/>
              </a:rPr>
              <a:t>Phúc</a:t>
            </a:r>
            <a:r>
              <a:rPr lang="en-US" sz="3200" b="1" i="0" dirty="0">
                <a:solidFill>
                  <a:srgbClr val="FFFF00"/>
                </a:solidFill>
                <a:effectLst/>
                <a:latin typeface="Arial" panose="020B0604020202020204" pitchFamily="34" charset="0"/>
              </a:rPr>
              <a:t> </a:t>
            </a:r>
            <a:r>
              <a:rPr lang="en-US" sz="3200" b="1" i="0" dirty="0" err="1">
                <a:solidFill>
                  <a:srgbClr val="FFFF00"/>
                </a:solidFill>
                <a:effectLst/>
                <a:latin typeface="Arial" panose="020B0604020202020204" pitchFamily="34" charset="0"/>
              </a:rPr>
              <a:t>Âm</a:t>
            </a:r>
            <a:r>
              <a:rPr lang="en-US" sz="3200" b="1" i="0" dirty="0">
                <a:solidFill>
                  <a:srgbClr val="FFFF00"/>
                </a:solidFill>
                <a:effectLst/>
                <a:latin typeface="Arial" panose="020B0604020202020204" pitchFamily="34" charset="0"/>
              </a:rPr>
              <a:t>: Mt 7, 21-27</a:t>
            </a:r>
            <a:endParaRPr lang="en-US" sz="3200" b="1" dirty="0">
              <a:solidFill>
                <a:srgbClr val="FFFF00"/>
              </a:solidFill>
            </a:endParaRPr>
          </a:p>
        </p:txBody>
      </p:sp>
      <p:pic>
        <p:nvPicPr>
          <p:cNvPr id="10" name="Picture 9">
            <a:extLst>
              <a:ext uri="{FF2B5EF4-FFF2-40B4-BE49-F238E27FC236}">
                <a16:creationId xmlns:a16="http://schemas.microsoft.com/office/drawing/2014/main" id="{F1CCFE26-4047-4479-A1E7-F6AC6B3FCF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189" y="356050"/>
            <a:ext cx="945739" cy="945739"/>
          </a:xfrm>
          <a:prstGeom prst="rect">
            <a:avLst/>
          </a:prstGeom>
        </p:spPr>
      </p:pic>
    </p:spTree>
    <p:extLst>
      <p:ext uri="{BB962C8B-B14F-4D97-AF65-F5344CB8AC3E}">
        <p14:creationId xmlns:p14="http://schemas.microsoft.com/office/powerpoint/2010/main" val="184637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EDB0CD-6E63-4EA8-BF0E-B95655C41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32016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7B172D-3B4B-4B31-8844-E74626F7A693}"/>
              </a:ext>
            </a:extLst>
          </p:cNvPr>
          <p:cNvSpPr txBox="1"/>
          <p:nvPr/>
        </p:nvSpPr>
        <p:spPr>
          <a:xfrm>
            <a:off x="1687189" y="1708870"/>
            <a:ext cx="6340110" cy="1015663"/>
          </a:xfrm>
          <a:prstGeom prst="rect">
            <a:avLst/>
          </a:prstGeom>
          <a:noFill/>
        </p:spPr>
        <p:txBody>
          <a:bodyPr wrap="square">
            <a:spAutoFit/>
          </a:bodyPr>
          <a:lstStyle/>
          <a:p>
            <a:r>
              <a:rPr lang="en-US" sz="6000" b="1" dirty="0">
                <a:solidFill>
                  <a:srgbClr val="FFFF00"/>
                </a:solidFill>
                <a:effectLst/>
                <a:latin typeface="Arial" panose="020B0604020202020204" pitchFamily="34" charset="0"/>
                <a:cs typeface="Arial" panose="020B0604020202020204" pitchFamily="34" charset="0"/>
              </a:rPr>
              <a:t>KINH TIN KÍNH</a:t>
            </a:r>
            <a:endParaRPr lang="en-US" sz="6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114823"/>
      </p:ext>
    </p:extLst>
  </p:cSld>
  <p:clrMapOvr>
    <a:masterClrMapping/>
  </p:clrMapOvr>
</p:sld>
</file>

<file path=ppt/theme/theme1.xml><?xml version="1.0" encoding="utf-8"?>
<a:theme xmlns:a="http://schemas.openxmlformats.org/drawingml/2006/main" name="lyt darkblue_ne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1372</TotalTime>
  <Words>249</Words>
  <Application>Microsoft Office PowerPoint</Application>
  <PresentationFormat>On-screen Show (16:9)</PresentationFormat>
  <Paragraphs>21</Paragraphs>
  <Slides>13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Albany</vt:lpstr>
      <vt:lpstr>Arial</vt:lpstr>
      <vt:lpstr>Calibri</vt:lpstr>
      <vt:lpstr>StarSymbol</vt:lpstr>
      <vt:lpstr>Thorndale</vt:lpstr>
      <vt:lpstr>Times New Roman</vt:lpstr>
      <vt:lpstr>lyt darkblue_new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Quốc Văn Nguyễn</dc:creator>
  <cp:lastModifiedBy>PC</cp:lastModifiedBy>
  <cp:revision>68</cp:revision>
  <dcterms:created xsi:type="dcterms:W3CDTF">2018-11-13T15:52:26Z</dcterms:created>
  <dcterms:modified xsi:type="dcterms:W3CDTF">2026-05-20T22:38:35Z</dcterms:modified>
</cp:coreProperties>
</file>