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70" r:id="rId16"/>
    <p:sldId id="1045" r:id="rId17"/>
    <p:sldId id="301" r:id="rId18"/>
    <p:sldId id="1032" r:id="rId19"/>
    <p:sldId id="1046" r:id="rId20"/>
    <p:sldId id="346" r:id="rId21"/>
    <p:sldId id="445" r:id="rId22"/>
    <p:sldId id="1071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Ễ MÌNH MÁU THÁNH CHÚA KI-TÔ - HỘI DÒNG MẾN THÁNH GIÁ NHA TRANG">
            <a:extLst>
              <a:ext uri="{FF2B5EF4-FFF2-40B4-BE49-F238E27FC236}">
                <a16:creationId xmlns:a16="http://schemas.microsoft.com/office/drawing/2014/main" id="{6F9505AB-D2DC-4EC6-9F26-8D3112B68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5CD29-B7EC-4129-9C0A-04FEB2F3D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33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106243-2BA2-4BD5-A5C7-2BEC61F7C32A}"/>
              </a:ext>
            </a:extLst>
          </p:cNvPr>
          <p:cNvSpPr txBox="1"/>
          <p:nvPr/>
        </p:nvSpPr>
        <p:spPr>
          <a:xfrm>
            <a:off x="2575560" y="3360242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95350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"Ai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thịt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máu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ở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ấy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514600" y="6667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Ễ MÌNH MÁU THÁNH CHÚA KI-TÔ - HỘI DÒNG MẾN THÁNH GIÁ NHA TRANG">
            <a:extLst>
              <a:ext uri="{FF2B5EF4-FFF2-40B4-BE49-F238E27FC236}">
                <a16:creationId xmlns:a16="http://schemas.microsoft.com/office/drawing/2014/main" id="{6F9505AB-D2DC-4EC6-9F26-8D3112B68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5CD29-B7EC-4129-9C0A-04FEB2F3D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33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106243-2BA2-4BD5-A5C7-2BEC61F7C32A}"/>
              </a:ext>
            </a:extLst>
          </p:cNvPr>
          <p:cNvSpPr txBox="1"/>
          <p:nvPr/>
        </p:nvSpPr>
        <p:spPr>
          <a:xfrm>
            <a:off x="2575560" y="3360242"/>
            <a:ext cx="64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</p:spTree>
    <p:extLst>
      <p:ext uri="{BB962C8B-B14F-4D97-AF65-F5344CB8AC3E}">
        <p14:creationId xmlns:p14="http://schemas.microsoft.com/office/powerpoint/2010/main" val="331853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171567"/>
            <a:ext cx="8610600" cy="3533783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 sẽ lấy tinh hoa lúa mì nuôi dưỡng chúng, và cho chúng ăn no mật từ hốc đã chảy ra.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43815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233794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St 14, 18-20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2525821"/>
            <a:ext cx="4419601" cy="25605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381000" y="1008422"/>
            <a:ext cx="85572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“Ông mang bánh và rượu tới”.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457199" y="1817935"/>
            <a:ext cx="70866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Bài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2438400" y="1123950"/>
            <a:ext cx="487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109, 1. 2. 3. 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510540" y="1831836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là Thượng tế tới muôn đời theo phẩm hàm Melkixêđê (c. 4bc).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11, 23-26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8" y="3346803"/>
            <a:ext cx="4419601" cy="1981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29547" y="751254"/>
            <a:ext cx="88849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Mỗi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loan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truyền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04798" y="1989758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Cô-rintô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42950"/>
            <a:ext cx="8534400" cy="42672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bánh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hằng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bánh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 –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866900" y="28575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6, 51-52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Ễ MÌNH MÁU THÁNH CHÚA KI-TÔ - HỘI DÒNG MẾN THÁNH GIÁ NHA TRANG">
            <a:extLst>
              <a:ext uri="{FF2B5EF4-FFF2-40B4-BE49-F238E27FC236}">
                <a16:creationId xmlns:a16="http://schemas.microsoft.com/office/drawing/2014/main" id="{6F9505AB-D2DC-4EC6-9F26-8D3112B68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5CD29-B7EC-4129-9C0A-04FEB2F3D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3350"/>
            <a:ext cx="990600" cy="99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0106243-2BA2-4BD5-A5C7-2BEC61F7C32A}"/>
              </a:ext>
            </a:extLst>
          </p:cNvPr>
          <p:cNvSpPr txBox="1"/>
          <p:nvPr/>
        </p:nvSpPr>
        <p:spPr>
          <a:xfrm>
            <a:off x="3886200" y="3360242"/>
            <a:ext cx="4282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9, 11b-17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DBE9B5-EC3A-4999-ADE0-44EE0DF15EAD}"/>
              </a:ext>
            </a:extLst>
          </p:cNvPr>
          <p:cNvSpPr txBox="1"/>
          <p:nvPr/>
        </p:nvSpPr>
        <p:spPr>
          <a:xfrm>
            <a:off x="2575560" y="3780770"/>
            <a:ext cx="601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44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nê</a:t>
            </a:r>
            <a:r>
              <a:rPr lang="en-US" sz="4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067BB-8655-401F-8075-29CBD927B5EF}"/>
              </a:ext>
            </a:extLst>
          </p:cNvPr>
          <p:cNvSpPr txBox="1"/>
          <p:nvPr/>
        </p:nvSpPr>
        <p:spPr>
          <a:xfrm>
            <a:off x="6172200" y="447675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(Lc 9, 11b-17)</a:t>
            </a:r>
          </a:p>
        </p:txBody>
      </p:sp>
    </p:spTree>
    <p:extLst>
      <p:ext uri="{BB962C8B-B14F-4D97-AF65-F5344CB8AC3E}">
        <p14:creationId xmlns:p14="http://schemas.microsoft.com/office/powerpoint/2010/main" val="39578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263</Words>
  <Application>Microsoft Office PowerPoint</Application>
  <PresentationFormat>On-screen Show (16:9)</PresentationFormat>
  <Paragraphs>35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Ta sẽ lấy tinh hoa lúa mì nuôi dưỡng chúng, và cho chúng ăn no mật từ hốc đã chảy ra.</vt:lpstr>
      <vt:lpstr> </vt:lpstr>
      <vt:lpstr>PowerPoint Presentation</vt:lpstr>
      <vt:lpstr>  </vt:lpstr>
      <vt:lpstr>PowerPoint Presentation</vt:lpstr>
      <vt:lpstr>Alleluia-alleluia: – Chúa phán: “Ta là bánh hằng sống từ trời xuống; ai ăn bánh này, thì sẽ sống đời đời”. – 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Chúa phán: "Ai ăn thịt Ta và uống máu Ta, thì ở trong Ta và Ta ở trong kẻ ấy”.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138</cp:revision>
  <dcterms:created xsi:type="dcterms:W3CDTF">2021-12-05T01:20:54Z</dcterms:created>
  <dcterms:modified xsi:type="dcterms:W3CDTF">2025-06-13T11:19:47Z</dcterms:modified>
</cp:coreProperties>
</file>