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60" r:id="rId4"/>
    <p:sldMasterId id="2147483796" r:id="rId5"/>
    <p:sldMasterId id="2147483840" r:id="rId6"/>
    <p:sldMasterId id="2147483856" r:id="rId7"/>
    <p:sldMasterId id="2147483868" r:id="rId8"/>
  </p:sldMasterIdLst>
  <p:notesMasterIdLst>
    <p:notesMasterId r:id="rId24"/>
  </p:notesMasterIdLst>
  <p:sldIdLst>
    <p:sldId id="268" r:id="rId9"/>
    <p:sldId id="316" r:id="rId10"/>
    <p:sldId id="1015" r:id="rId11"/>
    <p:sldId id="1029" r:id="rId12"/>
    <p:sldId id="1056" r:id="rId13"/>
    <p:sldId id="1034" r:id="rId14"/>
    <p:sldId id="426" r:id="rId15"/>
    <p:sldId id="1059" r:id="rId16"/>
    <p:sldId id="1045" r:id="rId17"/>
    <p:sldId id="301" r:id="rId18"/>
    <p:sldId id="1032" r:id="rId19"/>
    <p:sldId id="1046" r:id="rId20"/>
    <p:sldId id="346" r:id="rId21"/>
    <p:sldId id="445" r:id="rId22"/>
    <p:sldId id="1060"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39683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966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4460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084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41561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16496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408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3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18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1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67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0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7076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341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n7 TNc">
            <a:extLst>
              <a:ext uri="{FF2B5EF4-FFF2-40B4-BE49-F238E27FC236}">
                <a16:creationId xmlns:a16="http://schemas.microsoft.com/office/drawing/2014/main" id="{59B52330-7B47-4523-BB3F-7BAD00776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spTree>
    <p:extLst>
      <p:ext uri="{BB962C8B-B14F-4D97-AF65-F5344CB8AC3E}">
        <p14:creationId xmlns:p14="http://schemas.microsoft.com/office/powerpoint/2010/main" val="417667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5750"/>
            <a:ext cx="8382000" cy="5143499"/>
          </a:xfrm>
        </p:spPr>
        <p:txBody>
          <a:bodyPr>
            <a:normAutofit/>
          </a:bodyPr>
          <a:lstStyle/>
          <a:p>
            <a:r>
              <a:rPr lang="en-US" sz="7200" b="1" dirty="0">
                <a:solidFill>
                  <a:srgbClr val="FFFF00"/>
                </a:solidFill>
                <a:effectLst/>
                <a:latin typeface="Arial" panose="020B0604020202020204" pitchFamily="34" charset="0"/>
                <a:cs typeface="Arial" panose="020B0604020202020204" pitchFamily="34" charset="0"/>
              </a:rPr>
              <a:t>Ca </a:t>
            </a:r>
            <a:r>
              <a:rPr lang="en-US" sz="7200" b="1" dirty="0" err="1">
                <a:solidFill>
                  <a:srgbClr val="FFFF00"/>
                </a:solidFill>
                <a:effectLst/>
                <a:latin typeface="Arial" panose="020B0604020202020204" pitchFamily="34" charset="0"/>
                <a:cs typeface="Arial" panose="020B0604020202020204" pitchFamily="34" charset="0"/>
              </a:rPr>
              <a:t>hiệp</a:t>
            </a:r>
            <a:r>
              <a:rPr lang="en-US" sz="7200" b="1" dirty="0">
                <a:solidFill>
                  <a:srgbClr val="FFFF00"/>
                </a:solidFill>
                <a:effectLst/>
                <a:latin typeface="Arial" panose="020B0604020202020204" pitchFamily="34" charset="0"/>
                <a:cs typeface="Arial" panose="020B0604020202020204" pitchFamily="34" charset="0"/>
              </a:rPr>
              <a:t> </a:t>
            </a:r>
            <a:r>
              <a:rPr lang="en-US" sz="7200" b="1" dirty="0" err="1">
                <a:solidFill>
                  <a:srgbClr val="FFFF00"/>
                </a:solidFill>
                <a:effectLst/>
                <a:latin typeface="Arial" panose="020B0604020202020204" pitchFamily="34" charset="0"/>
                <a:cs typeface="Arial" panose="020B0604020202020204" pitchFamily="34" charset="0"/>
              </a:rPr>
              <a:t>lễ</a:t>
            </a:r>
            <a:br>
              <a:rPr lang="en-US" sz="7200" b="1" dirty="0">
                <a:solidFill>
                  <a:srgbClr val="FFFF00"/>
                </a:solidFill>
                <a:effectLst/>
                <a:latin typeface="+mj-lt"/>
                <a:cs typeface="Times New Roman" pitchFamily="18" charset="0"/>
              </a:rPr>
            </a:b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sẽ</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kể</a:t>
            </a:r>
            <a:r>
              <a:rPr lang="en-US" sz="4000" b="1" i="0" dirty="0">
                <a:solidFill>
                  <a:schemeClr val="bg1"/>
                </a:solidFill>
                <a:effectLst/>
                <a:latin typeface="Arial" panose="020B0604020202020204" pitchFamily="34" charset="0"/>
              </a:rPr>
              <a:t> ra </a:t>
            </a:r>
            <a:r>
              <a:rPr lang="en-US" sz="4000" b="1" i="0" dirty="0" err="1">
                <a:solidFill>
                  <a:schemeClr val="bg1"/>
                </a:solidFill>
                <a:effectLst/>
                <a:latin typeface="Arial" panose="020B0604020202020204" pitchFamily="34" charset="0"/>
              </a:rPr>
              <a:t>mọi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điều</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lạ</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lùng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của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Lạy</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Đấng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Tối</a:t>
            </a:r>
            <a:r>
              <a:rPr lang="en-US" sz="4000" b="1" i="0" dirty="0">
                <a:solidFill>
                  <a:schemeClr val="bg1"/>
                </a:solidFill>
                <a:effectLst/>
                <a:latin typeface="Arial" panose="020B0604020202020204" pitchFamily="34" charset="0"/>
              </a:rPr>
              <a:t> Cao,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sẽ</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mừng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rỡ</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hân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hoan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trong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và</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sẽ</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đàn</a:t>
            </a:r>
            <a:r>
              <a:rPr lang="en-US" sz="4000" b="1" i="0" dirty="0">
                <a:solidFill>
                  <a:schemeClr val="bg1"/>
                </a:solidFill>
                <a:effectLst/>
                <a:latin typeface="Arial" panose="020B0604020202020204" pitchFamily="34" charset="0"/>
              </a:rPr>
              <a:t> ca </a:t>
            </a:r>
            <a:r>
              <a:rPr lang="en-US" sz="4000" b="1" i="0" dirty="0" err="1">
                <a:solidFill>
                  <a:schemeClr val="bg1"/>
                </a:solidFill>
                <a:effectLst/>
                <a:latin typeface="Arial" panose="020B0604020202020204" pitchFamily="34" charset="0"/>
              </a:rPr>
              <a:t>danh</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a:t>
            </a:r>
            <a:br>
              <a:rPr lang="en-US" sz="4000" b="1" dirty="0">
                <a:solidFill>
                  <a:schemeClr val="bg1"/>
                </a:solidFill>
                <a:effectLst/>
                <a:latin typeface="+mj-lt"/>
                <a:cs typeface="Times New Roman" pitchFamily="18" charset="0"/>
              </a:rPr>
            </a:b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n7 TNc">
            <a:extLst>
              <a:ext uri="{FF2B5EF4-FFF2-40B4-BE49-F238E27FC236}">
                <a16:creationId xmlns:a16="http://schemas.microsoft.com/office/drawing/2014/main" id="{59B52330-7B47-4523-BB3F-7BAD00776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68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80966"/>
            <a:ext cx="8610600" cy="4781567"/>
          </a:xfrm>
        </p:spPr>
        <p:txBody>
          <a:bodyPr>
            <a:normAutofit/>
          </a:bodyPr>
          <a:lstStyle/>
          <a:p>
            <a:r>
              <a:rPr lang="en-US" sz="6600" b="1" dirty="0">
                <a:solidFill>
                  <a:srgbClr val="FFFF00"/>
                </a:solidFill>
                <a:effectLst/>
                <a:latin typeface="Arial" panose="020B0604020202020204" pitchFamily="34" charset="0"/>
                <a:cs typeface="Arial" panose="020B0604020202020204" pitchFamily="34" charset="0"/>
              </a:rPr>
              <a:t>Ca </a:t>
            </a:r>
            <a:r>
              <a:rPr lang="en-US" sz="6600" b="1" dirty="0" err="1">
                <a:solidFill>
                  <a:srgbClr val="FFFF00"/>
                </a:solidFill>
                <a:effectLst/>
                <a:latin typeface="Arial" panose="020B0604020202020204" pitchFamily="34" charset="0"/>
                <a:cs typeface="Arial" panose="020B0604020202020204" pitchFamily="34" charset="0"/>
              </a:rPr>
              <a:t>Nhập</a:t>
            </a:r>
            <a:r>
              <a:rPr lang="en-US" sz="6600" b="1" dirty="0">
                <a:solidFill>
                  <a:srgbClr val="FFFF00"/>
                </a:solidFill>
                <a:effectLst/>
                <a:latin typeface="Arial" panose="020B0604020202020204" pitchFamily="34" charset="0"/>
                <a:cs typeface="Arial" panose="020B0604020202020204" pitchFamily="34" charset="0"/>
              </a:rPr>
              <a:t> </a:t>
            </a:r>
            <a:r>
              <a:rPr lang="en-US" sz="6600" b="1" dirty="0" err="1">
                <a:solidFill>
                  <a:srgbClr val="FFFF00"/>
                </a:solidFill>
                <a:effectLst/>
                <a:latin typeface="Arial" panose="020B0604020202020204" pitchFamily="34" charset="0"/>
                <a:cs typeface="Arial" panose="020B0604020202020204" pitchFamily="34" charset="0"/>
              </a:rPr>
              <a:t>Lễ</a:t>
            </a:r>
            <a:br>
              <a:rPr lang="en-US" sz="6600" b="0" dirty="0">
                <a:solidFill>
                  <a:srgbClr val="FFFF00"/>
                </a:solidFill>
                <a:effectLst/>
                <a:latin typeface="+mj-lt"/>
                <a:cs typeface="Times New Roman" pitchFamily="18" charset="0"/>
              </a:rPr>
            </a:br>
            <a:r>
              <a:rPr lang="vi-VN" sz="4000" b="1" i="0" dirty="0">
                <a:solidFill>
                  <a:schemeClr val="bg1"/>
                </a:solidFill>
                <a:effectLst/>
                <a:latin typeface="Arial" panose="020B0604020202020204" pitchFamily="34" charset="0"/>
              </a:rPr>
              <a:t>Lạy Chúa, tôi đã tin cậy vào đức từ bi của Chúa. Xin cho lòng tôi hân hoan vì ơn Chúa cứu độ, tôi sẽ hát mừng Chúa, vì Chúa ban ân huệ cho tôi.</a:t>
            </a:r>
            <a:endParaRPr lang="vi-VN" sz="4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6732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304800" y="285750"/>
            <a:ext cx="8610600" cy="2308324"/>
          </a:xfrm>
          <a:prstGeom prst="rect">
            <a:avLst/>
          </a:prstGeom>
        </p:spPr>
        <p:txBody>
          <a:bodyPr wrap="square">
            <a:spAutoFit/>
          </a:bodyPr>
          <a:lstStyle/>
          <a:p>
            <a:pPr>
              <a:defRPr/>
            </a:pPr>
            <a:r>
              <a:rPr lang="vi-VN" sz="3600" b="1" u="sng" dirty="0">
                <a:solidFill>
                  <a:srgbClr val="FFFF00"/>
                </a:solidFill>
              </a:rPr>
              <a:t>Bài đọc </a:t>
            </a:r>
            <a:r>
              <a:rPr lang="en-US" sz="3600" b="1" u="sng" dirty="0">
                <a:solidFill>
                  <a:srgbClr val="FFFF00"/>
                </a:solidFill>
              </a:rPr>
              <a:t>1 </a:t>
            </a:r>
            <a:r>
              <a:rPr lang="en-US" sz="3600" b="1" dirty="0">
                <a:solidFill>
                  <a:srgbClr val="FFFF00"/>
                </a:solidFill>
              </a:rPr>
              <a:t>  </a:t>
            </a:r>
            <a:r>
              <a:rPr lang="en-US" sz="3200" b="1" i="0" dirty="0">
                <a:solidFill>
                  <a:schemeClr val="bg1"/>
                </a:solidFill>
                <a:effectLst/>
                <a:latin typeface="Arial" panose="020B0604020202020204" pitchFamily="34" charset="0"/>
              </a:rPr>
              <a:t>1 </a:t>
            </a:r>
            <a:r>
              <a:rPr lang="en-US" sz="3200" b="1" i="0" dirty="0" err="1">
                <a:solidFill>
                  <a:schemeClr val="bg1"/>
                </a:solidFill>
                <a:effectLst/>
                <a:latin typeface="Arial" panose="020B0604020202020204" pitchFamily="34" charset="0"/>
              </a:rPr>
              <a:t>Sm</a:t>
            </a:r>
            <a:r>
              <a:rPr lang="en-US" sz="3200" b="1" i="0" dirty="0">
                <a:solidFill>
                  <a:schemeClr val="bg1"/>
                </a:solidFill>
                <a:effectLst/>
                <a:latin typeface="Arial" panose="020B0604020202020204" pitchFamily="34" charset="0"/>
              </a:rPr>
              <a:t> 26, 2. 7-9. 12-13. 22-23</a:t>
            </a:r>
            <a:endParaRPr lang="vi-VN" sz="3200" b="1" dirty="0">
              <a:solidFill>
                <a:schemeClr val="bg1"/>
              </a:solidFill>
            </a:endParaRPr>
          </a:p>
          <a:p>
            <a:pPr algn="just"/>
            <a:r>
              <a:rPr lang="en-US" sz="3600" b="1" i="1" dirty="0">
                <a:solidFill>
                  <a:schemeClr val="bg1"/>
                </a:solidFill>
                <a:effectLst/>
                <a:latin typeface="Arial" panose="020B0604020202020204" pitchFamily="34" charset="0"/>
              </a:rPr>
              <a:t>“</a:t>
            </a:r>
            <a:r>
              <a:rPr lang="en-US" sz="3600" b="1" i="1" dirty="0" err="1">
                <a:solidFill>
                  <a:schemeClr val="bg1"/>
                </a:solidFill>
                <a:effectLst/>
                <a:latin typeface="Arial" panose="020B0604020202020204" pitchFamily="34" charset="0"/>
              </a:rPr>
              <a:t>Chúa</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trao</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đức</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vua</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trong</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tay</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tôi</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mà</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tôi</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không</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nỡ</a:t>
            </a:r>
            <a:r>
              <a:rPr lang="en-US" sz="3600" b="1" i="1" dirty="0">
                <a:solidFill>
                  <a:schemeClr val="bg1"/>
                </a:solidFill>
                <a:effectLst/>
                <a:latin typeface="Arial" panose="020B0604020202020204" pitchFamily="34" charset="0"/>
              </a:rPr>
              <a:t> ra </a:t>
            </a:r>
            <a:r>
              <a:rPr lang="en-US" sz="3600" b="1" i="1" dirty="0" err="1">
                <a:solidFill>
                  <a:schemeClr val="bg1"/>
                </a:solidFill>
                <a:effectLst/>
                <a:latin typeface="Arial" panose="020B0604020202020204" pitchFamily="34" charset="0"/>
              </a:rPr>
              <a:t>tay</a:t>
            </a:r>
            <a:r>
              <a:rPr lang="en-US" sz="3600" b="1" i="1" dirty="0">
                <a:solidFill>
                  <a:schemeClr val="bg1"/>
                </a:solidFill>
                <a:effectLst/>
                <a:latin typeface="Arial" panose="020B0604020202020204" pitchFamily="34" charset="0"/>
              </a:rPr>
              <a:t>”.</a:t>
            </a:r>
            <a:endParaRPr lang="en-US" sz="3600" b="1" i="0" dirty="0">
              <a:solidFill>
                <a:schemeClr val="bg1"/>
              </a:solidFill>
              <a:effectLst/>
              <a:latin typeface="Helvetica Neue"/>
            </a:endParaRPr>
          </a:p>
          <a:p>
            <a:pPr algn="just"/>
            <a:r>
              <a:rPr lang="en-US" sz="3600" b="1" i="0" dirty="0" err="1">
                <a:solidFill>
                  <a:srgbClr val="FFFF00"/>
                </a:solidFill>
                <a:effectLst/>
                <a:latin typeface="Arial" panose="020B0604020202020204" pitchFamily="34" charset="0"/>
              </a:rPr>
              <a:t>Trích</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sách</a:t>
            </a:r>
            <a:r>
              <a:rPr lang="en-US" sz="3600" b="1" i="0" dirty="0">
                <a:solidFill>
                  <a:srgbClr val="FFFF00"/>
                </a:solidFill>
                <a:effectLst/>
                <a:latin typeface="Arial" panose="020B0604020202020204" pitchFamily="34" charset="0"/>
              </a:rPr>
              <a:t> Samuel </a:t>
            </a:r>
            <a:r>
              <a:rPr lang="en-US" sz="3600" b="1" i="0" dirty="0" err="1">
                <a:solidFill>
                  <a:srgbClr val="FFFF00"/>
                </a:solidFill>
                <a:effectLst/>
                <a:latin typeface="Arial" panose="020B0604020202020204" pitchFamily="34" charset="0"/>
              </a:rPr>
              <a:t>quyển</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thứ</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nhất</a:t>
            </a:r>
            <a:r>
              <a:rPr lang="en-US" sz="3600" b="1" i="0" dirty="0">
                <a:solidFill>
                  <a:srgbClr val="FFFF00"/>
                </a:solidFill>
                <a:effectLst/>
                <a:latin typeface="Arial" panose="020B0604020202020204" pitchFamily="34" charset="0"/>
              </a:rPr>
              <a:t>.</a:t>
            </a:r>
            <a:endParaRPr lang="en-US" sz="3600" b="1" i="0" dirty="0">
              <a:solidFill>
                <a:srgbClr val="FFFF00"/>
              </a:solidFill>
              <a:effectLst/>
              <a:latin typeface="Helvetica Neue"/>
            </a:endParaRPr>
          </a:p>
        </p:txBody>
      </p:sp>
    </p:spTree>
    <p:extLst>
      <p:ext uri="{BB962C8B-B14F-4D97-AF65-F5344CB8AC3E}">
        <p14:creationId xmlns:p14="http://schemas.microsoft.com/office/powerpoint/2010/main" val="1720527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altLang="en-US" sz="7200" b="1" u="sng" dirty="0" err="1">
                <a:solidFill>
                  <a:srgbClr val="FFFF00"/>
                </a:solidFill>
                <a:cs typeface="Times New Roman" pitchFamily="18" charset="0"/>
              </a:rPr>
              <a:t>Đáp</a:t>
            </a:r>
            <a:r>
              <a:rPr lang="en-US" altLang="en-US" sz="7200" b="1" u="sng" dirty="0">
                <a:solidFill>
                  <a:srgbClr val="FFFF00"/>
                </a:solidFill>
                <a:cs typeface="Times New Roman" pitchFamily="18" charset="0"/>
              </a:rPr>
              <a:t> Ca </a:t>
            </a:r>
            <a:br>
              <a:rPr lang="en-US" altLang="en-US" sz="7200" b="1" u="sng" dirty="0">
                <a:solidFill>
                  <a:srgbClr val="FFFF00"/>
                </a:solidFill>
                <a:cs typeface="Times New Roman" pitchFamily="18" charset="0"/>
              </a:rPr>
            </a:br>
            <a:r>
              <a:rPr lang="da-DK" sz="4000" b="1" i="0" dirty="0">
                <a:solidFill>
                  <a:schemeClr val="bg1"/>
                </a:solidFill>
                <a:effectLst/>
                <a:latin typeface="Arial" panose="020B0604020202020204" pitchFamily="34" charset="0"/>
              </a:rPr>
              <a:t>Tv 102, 1-2. 3-4. 8 và 10. 12-13</a:t>
            </a:r>
            <a:r>
              <a:rPr lang="da-DK" b="0" i="0" dirty="0">
                <a:solidFill>
                  <a:srgbClr val="333333"/>
                </a:solidFill>
                <a:effectLst/>
                <a:latin typeface="Arial" panose="020B0604020202020204" pitchFamily="34" charset="0"/>
              </a:rPr>
              <a:t>.</a:t>
            </a:r>
            <a:br>
              <a:rPr lang="da-DK" b="0" i="0" dirty="0">
                <a:solidFill>
                  <a:srgbClr val="333333"/>
                </a:solidFill>
                <a:effectLst/>
                <a:latin typeface="Arial" panose="020B0604020202020204" pitchFamily="34" charset="0"/>
              </a:rPr>
            </a:br>
            <a:r>
              <a:rPr lang="vi-VN" sz="4800" b="1" i="0" dirty="0">
                <a:solidFill>
                  <a:schemeClr val="bg1"/>
                </a:solidFill>
                <a:effectLst/>
                <a:latin typeface="Arial" panose="020B0604020202020204" pitchFamily="34" charset="0"/>
              </a:rPr>
              <a:t>Chúa là Ðấng từ bi và hay thương xót. </a:t>
            </a:r>
            <a:endParaRPr lang="en-US" sz="48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0"/>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152400" y="133350"/>
            <a:ext cx="8991600" cy="4154984"/>
          </a:xfrm>
          <a:prstGeom prst="rect">
            <a:avLst/>
          </a:prstGeom>
        </p:spPr>
        <p:txBody>
          <a:bodyPr wrap="square">
            <a:spAutoFit/>
          </a:bodyPr>
          <a:lstStyle/>
          <a:p>
            <a:pPr>
              <a:defRPr/>
            </a:pPr>
            <a:r>
              <a:rPr lang="vi-VN" sz="4000" b="1" u="sng" dirty="0">
                <a:solidFill>
                  <a:srgbClr val="FFFF00"/>
                </a:solidFill>
              </a:rPr>
              <a:t>Bài đọc </a:t>
            </a:r>
            <a:r>
              <a:rPr lang="en-US" sz="4000" b="1" u="sng" dirty="0">
                <a:solidFill>
                  <a:srgbClr val="FFFF00"/>
                </a:solidFill>
              </a:rPr>
              <a:t>2 </a:t>
            </a:r>
            <a:r>
              <a:rPr lang="en-US" sz="4000" b="1" dirty="0">
                <a:solidFill>
                  <a:srgbClr val="FFFF00"/>
                </a:solidFill>
              </a:rPr>
              <a:t> </a:t>
            </a:r>
            <a:r>
              <a:rPr lang="en-US" sz="4000" b="1" i="0" dirty="0">
                <a:solidFill>
                  <a:schemeClr val="bg1"/>
                </a:solidFill>
                <a:effectLst/>
                <a:latin typeface="Arial" panose="020B0604020202020204" pitchFamily="34" charset="0"/>
              </a:rPr>
              <a:t>1 Cr 15, 45-49</a:t>
            </a:r>
            <a:endParaRPr lang="vi-VN" sz="4000" b="1" u="sng" dirty="0">
              <a:solidFill>
                <a:schemeClr val="bg1"/>
              </a:solidFill>
            </a:endParaRPr>
          </a:p>
          <a:p>
            <a:pPr>
              <a:defRPr/>
            </a:pPr>
            <a:r>
              <a:rPr lang="vi-VN" sz="3600" b="1" i="1" dirty="0">
                <a:solidFill>
                  <a:schemeClr val="bg1"/>
                </a:solidFill>
                <a:effectLst/>
                <a:latin typeface="Arial" panose="020B0604020202020204" pitchFamily="34" charset="0"/>
              </a:rPr>
              <a:t>“Như chúng ta đã mang hình ảnh của người thuộc địa giới, thì chúng ta cũng sẽ mang hình ảnh người thiên quốc như vậy”.</a:t>
            </a:r>
            <a:endParaRPr lang="en-US" sz="3600" b="1" i="1" dirty="0">
              <a:solidFill>
                <a:schemeClr val="bg1"/>
              </a:solidFill>
              <a:effectLst/>
              <a:latin typeface="Arial" panose="020B0604020202020204" pitchFamily="34" charset="0"/>
            </a:endParaRPr>
          </a:p>
          <a:p>
            <a:pPr>
              <a:defRPr/>
            </a:pPr>
            <a:r>
              <a:rPr lang="vi-VN" sz="4000" b="1" i="0" dirty="0">
                <a:solidFill>
                  <a:srgbClr val="FFFF00"/>
                </a:solidFill>
                <a:effectLst/>
                <a:latin typeface="Arial" panose="020B0604020202020204" pitchFamily="34" charset="0"/>
              </a:rPr>
              <a:t>Trích thư thứ nhất của Thánh Phaolô Tông đồ gửi tín hữu Côrintô.</a:t>
            </a:r>
            <a:endParaRPr lang="vi-VN" sz="4000" b="1" dirty="0">
              <a:solidFill>
                <a:srgbClr val="FFFF00"/>
              </a:solidFill>
            </a:endParaRPr>
          </a:p>
        </p:txBody>
      </p:sp>
    </p:spTree>
    <p:extLst>
      <p:ext uri="{BB962C8B-B14F-4D97-AF65-F5344CB8AC3E}">
        <p14:creationId xmlns:p14="http://schemas.microsoft.com/office/powerpoint/2010/main" val="242471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49"/>
            <a:ext cx="8534400" cy="5143499"/>
          </a:xfrm>
        </p:spPr>
        <p:txBody>
          <a:bodyPr>
            <a:noAutofit/>
          </a:bodyPr>
          <a:lstStyle/>
          <a:p>
            <a:pPr algn="just"/>
            <a:r>
              <a:rPr lang="en-US" sz="5400" b="1" u="sng" dirty="0">
                <a:solidFill>
                  <a:srgbClr val="FFFF00"/>
                </a:solidFill>
                <a:effectLst/>
                <a:latin typeface="+mj-lt"/>
                <a:cs typeface="Times New Roman" pitchFamily="18" charset="0"/>
              </a:rPr>
              <a:t>Alleluia-alleluia:</a:t>
            </a:r>
            <a:r>
              <a:rPr lang="en-US" sz="5400" b="1" dirty="0">
                <a:solidFill>
                  <a:srgbClr val="FFFF00"/>
                </a:solidFill>
                <a:effectLst/>
                <a:latin typeface="+mj-lt"/>
                <a:cs typeface="Times New Roman" pitchFamily="18" charset="0"/>
              </a:rPr>
              <a:t> </a:t>
            </a:r>
            <a:r>
              <a:rPr lang="en-US" sz="2400"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thần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trí</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có</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những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ban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 </a:t>
            </a:r>
            <a:r>
              <a:rPr lang="en-US" b="1" dirty="0">
                <a:solidFill>
                  <a:schemeClr val="bg1"/>
                </a:solidFill>
                <a:effectLst/>
                <a:latin typeface="+mj-lt"/>
                <a:cs typeface="Times New Roman" pitchFamily="18" charset="0"/>
              </a:rPr>
              <a:t> </a:t>
            </a:r>
            <a:r>
              <a:rPr lang="en-US" sz="5400" b="1" u="sng" dirty="0">
                <a:solidFill>
                  <a:srgbClr val="FFFF00"/>
                </a:solidFill>
                <a:effectLst/>
                <a:latin typeface="+mj-lt"/>
                <a:cs typeface="Times New Roman" pitchFamily="18" charset="0"/>
              </a:rPr>
              <a:t>Alleluia.</a:t>
            </a:r>
          </a:p>
        </p:txBody>
      </p:sp>
    </p:spTree>
    <p:extLst>
      <p:ext uri="{BB962C8B-B14F-4D97-AF65-F5344CB8AC3E}">
        <p14:creationId xmlns:p14="http://schemas.microsoft.com/office/powerpoint/2010/main" val="271542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n7 TNc">
            <a:extLst>
              <a:ext uri="{FF2B5EF4-FFF2-40B4-BE49-F238E27FC236}">
                <a16:creationId xmlns:a16="http://schemas.microsoft.com/office/drawing/2014/main" id="{59B52330-7B47-4523-BB3F-7BAD00776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924442-E2D8-4B45-9BCB-82F5E87B6A34}"/>
              </a:ext>
            </a:extLst>
          </p:cNvPr>
          <p:cNvSpPr txBox="1"/>
          <p:nvPr/>
        </p:nvSpPr>
        <p:spPr>
          <a:xfrm>
            <a:off x="4267200" y="3257550"/>
            <a:ext cx="4572000" cy="461665"/>
          </a:xfrm>
          <a:prstGeom prst="rect">
            <a:avLst/>
          </a:prstGeom>
          <a:noFill/>
        </p:spPr>
        <p:txBody>
          <a:bodyPr wrap="square">
            <a:spAutoFit/>
          </a:bodyPr>
          <a:lstStyle/>
          <a:p>
            <a:r>
              <a:rPr lang="en-US" sz="2400" b="1" i="0" dirty="0" err="1">
                <a:solidFill>
                  <a:srgbClr val="FF0000"/>
                </a:solidFill>
                <a:effectLst/>
                <a:latin typeface="Arial" panose="020B0604020202020204" pitchFamily="34" charset="0"/>
              </a:rPr>
              <a:t>Phúc</a:t>
            </a:r>
            <a:r>
              <a:rPr lang="en-US" sz="2400" b="1" i="0" dirty="0">
                <a:solidFill>
                  <a:srgbClr val="FF0000"/>
                </a:solidFill>
                <a:effectLst/>
                <a:latin typeface="Arial" panose="020B0604020202020204" pitchFamily="34" charset="0"/>
              </a:rPr>
              <a:t> </a:t>
            </a:r>
            <a:r>
              <a:rPr lang="en-US" sz="2400" b="1" i="0" dirty="0" err="1">
                <a:solidFill>
                  <a:srgbClr val="FF0000"/>
                </a:solidFill>
                <a:effectLst/>
                <a:latin typeface="Arial" panose="020B0604020202020204" pitchFamily="34" charset="0"/>
              </a:rPr>
              <a:t>Âm</a:t>
            </a:r>
            <a:r>
              <a:rPr lang="en-US" sz="2400" b="1" i="0" dirty="0">
                <a:solidFill>
                  <a:srgbClr val="FF0000"/>
                </a:solidFill>
                <a:effectLst/>
                <a:latin typeface="Arial" panose="020B0604020202020204" pitchFamily="34" charset="0"/>
              </a:rPr>
              <a:t>: Lc 6, 27-38</a:t>
            </a:r>
            <a:endParaRPr lang="en-US" sz="2400" b="1" dirty="0">
              <a:solidFill>
                <a:srgbClr val="FF0000"/>
              </a:solidFill>
            </a:endParaRPr>
          </a:p>
        </p:txBody>
      </p:sp>
    </p:spTree>
    <p:extLst>
      <p:ext uri="{BB962C8B-B14F-4D97-AF65-F5344CB8AC3E}">
        <p14:creationId xmlns:p14="http://schemas.microsoft.com/office/powerpoint/2010/main" val="275776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1480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250</Words>
  <Application>Microsoft Office PowerPoint</Application>
  <PresentationFormat>On-screen Show (16:9)</PresentationFormat>
  <Paragraphs>20</Paragraphs>
  <Slides>15</Slides>
  <Notes>3</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15</vt:i4>
      </vt:variant>
    </vt:vector>
  </HeadingPairs>
  <TitlesOfParts>
    <vt:vector size="27" baseType="lpstr">
      <vt:lpstr>Arial</vt:lpstr>
      <vt:lpstr>Calibri</vt:lpstr>
      <vt:lpstr>Helvetica Neue</vt:lpstr>
      <vt:lpstr>UTM American Sans</vt:lpstr>
      <vt:lpstr>Office Theme</vt:lpstr>
      <vt:lpstr>3_Office Theme</vt:lpstr>
      <vt:lpstr>5_Office Theme</vt:lpstr>
      <vt:lpstr>6_Office Theme</vt:lpstr>
      <vt:lpstr>9_Office Theme</vt:lpstr>
      <vt:lpstr>38_Default Design</vt:lpstr>
      <vt:lpstr>10_Office Theme</vt:lpstr>
      <vt:lpstr>7_Office Theme</vt:lpstr>
      <vt:lpstr>PowerPoint Presentation</vt:lpstr>
      <vt:lpstr>Ca Nhập Lễ Lạy Chúa, tôi đã tin cậy vào đức từ bi của Chúa. Xin cho lòng tôi hân hoan vì ơn Chúa cứu độ, tôi sẽ hát mừng Chúa, vì Chúa ban ân huệ cho tôi.</vt:lpstr>
      <vt:lpstr> </vt:lpstr>
      <vt:lpstr>PowerPoint Presentation</vt:lpstr>
      <vt:lpstr>Đáp Ca  Tv 102, 1-2. 3-4. 8 và 10. 12-13. Chúa là Ðấng từ bi và hay thương xót. </vt:lpstr>
      <vt:lpstr>PowerPoint Presentation</vt:lpstr>
      <vt:lpstr>Alleluia-alleluia:  – Lạy Chúa, lời của Chúa là thần trí và là sự sống; Chúa có những lời ban sự sống đời đời. –  Alleluia.</vt:lpstr>
      <vt:lpstr>PowerPoint Presentation</vt:lpstr>
      <vt:lpstr>PowerPoint Presentation</vt:lpstr>
      <vt:lpstr>KINH TIN KÍNH</vt:lpstr>
      <vt:lpstr>PowerPoint Presentation</vt:lpstr>
      <vt:lpstr>PowerPoint Presentation</vt:lpstr>
      <vt:lpstr>Ca hiệp lễ Tôi sẽ kể ra mọi điều lạ lùng của Chúa. Lạy Đấng Tối Cao, tôi sẽ mừng rỡ hân hoan trong Chúa, và sẽ đàn ca danh Chúa.  </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125</cp:revision>
  <dcterms:created xsi:type="dcterms:W3CDTF">2021-12-05T01:20:54Z</dcterms:created>
  <dcterms:modified xsi:type="dcterms:W3CDTF">2025-02-12T14:02:45Z</dcterms:modified>
</cp:coreProperties>
</file>