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  <p:sldMasterId id="2147483840" r:id="rId4"/>
    <p:sldMasterId id="2147483848" r:id="rId5"/>
    <p:sldMasterId id="2147483856" r:id="rId6"/>
  </p:sldMasterIdLst>
  <p:sldIdLst>
    <p:sldId id="256" r:id="rId7"/>
    <p:sldId id="358" r:id="rId8"/>
    <p:sldId id="369" r:id="rId9"/>
    <p:sldId id="387" r:id="rId10"/>
    <p:sldId id="370" r:id="rId11"/>
    <p:sldId id="400" r:id="rId12"/>
    <p:sldId id="463" r:id="rId13"/>
    <p:sldId id="469" r:id="rId14"/>
    <p:sldId id="461" r:id="rId15"/>
    <p:sldId id="403" r:id="rId16"/>
    <p:sldId id="413" r:id="rId17"/>
    <p:sldId id="414" r:id="rId18"/>
    <p:sldId id="422" r:id="rId19"/>
    <p:sldId id="433" r:id="rId20"/>
    <p:sldId id="470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2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4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4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8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6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3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CN5PS C">
            <a:extLst>
              <a:ext uri="{FF2B5EF4-FFF2-40B4-BE49-F238E27FC236}">
                <a16:creationId xmlns:a16="http://schemas.microsoft.com/office/drawing/2014/main" id="{3FD772DE-A8B5-4955-B773-9A69A6F5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E615-D40C-43AC-99AC-78321A4181F4}"/>
              </a:ext>
            </a:extLst>
          </p:cNvPr>
          <p:cNvSpPr txBox="1"/>
          <p:nvPr/>
        </p:nvSpPr>
        <p:spPr>
          <a:xfrm>
            <a:off x="3124200" y="28575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CHÚA NHẬT TUẦN V PHỤC SINH</a:t>
            </a:r>
            <a:endParaRPr lang="en-US" sz="28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F137F-1D78-4B2F-A0B5-EFFA384E8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40413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211455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LỜI NGUYỆN TÍN HỮU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-154324"/>
            <a:ext cx="2021736" cy="36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8600"/>
            <a:ext cx="9144000" cy="81915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342900" y="112395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phán:”Thầy là cây nho thật, các con là nhành, ai ở trong Thầy và Thầy ở trong người ấy, kẻ ấy sẽ sinh nhiều trái”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CN5PS C">
            <a:extLst>
              <a:ext uri="{FF2B5EF4-FFF2-40B4-BE49-F238E27FC236}">
                <a16:creationId xmlns:a16="http://schemas.microsoft.com/office/drawing/2014/main" id="{3FD772DE-A8B5-4955-B773-9A69A6F5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E615-D40C-43AC-99AC-78321A4181F4}"/>
              </a:ext>
            </a:extLst>
          </p:cNvPr>
          <p:cNvSpPr txBox="1"/>
          <p:nvPr/>
        </p:nvSpPr>
        <p:spPr>
          <a:xfrm>
            <a:off x="3124200" y="28575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CHÚA NHẬT TUẦN V PHỤC SINH</a:t>
            </a:r>
            <a:endParaRPr lang="en-US" sz="2800" b="1" i="0" dirty="0">
              <a:solidFill>
                <a:srgbClr val="FF0000"/>
              </a:solidFill>
              <a:effectLst/>
              <a:latin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F137F-1D78-4B2F-A0B5-EFFA384E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59055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685800" y="1622932"/>
            <a:ext cx="8115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 ca mừng Chúa một bài ca mới, vì Người đã làm nên những điều huyền diệu; Chúa đã công bố ơn cứu độ của Người, trước mặt muôn dân – Alleluia.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</a:p>
        </p:txBody>
      </p:sp>
    </p:spTree>
    <p:extLst>
      <p:ext uri="{BB962C8B-B14F-4D97-AF65-F5344CB8AC3E}">
        <p14:creationId xmlns:p14="http://schemas.microsoft.com/office/powerpoint/2010/main" val="2789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83820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1. 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14, 20b-26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thuật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sz="3600" dirty="0">
                <a:solidFill>
                  <a:srgbClr val="C00000"/>
                </a:solidFill>
              </a:rPr>
              <a:t>Bài trích sách Công vụ Tông Đồ.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3861"/>
            <a:ext cx="4724400" cy="2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505200" y="590550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14300" y="1430953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144, 8-9. 10-11. 12-13ab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(c. 1).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514350"/>
            <a:ext cx="8915400" cy="22860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2.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Kh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21, 1-5a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lau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giọt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lệ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mắt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3600" dirty="0">
                <a:solidFill>
                  <a:srgbClr val="C00000"/>
                </a:solidFill>
              </a:rPr>
              <a:t>Bài trích </a:t>
            </a:r>
            <a:r>
              <a:rPr lang="en-US" sz="3600" dirty="0" err="1">
                <a:solidFill>
                  <a:srgbClr val="C00000"/>
                </a:solidFill>
              </a:rPr>
              <a:t>sách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Khải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huyền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thánh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Gioa</a:t>
            </a:r>
            <a:r>
              <a:rPr lang="en-US" sz="3600" dirty="0">
                <a:solidFill>
                  <a:srgbClr val="C00000"/>
                </a:solidFill>
              </a:rPr>
              <a:t>-an </a:t>
            </a:r>
            <a:r>
              <a:rPr lang="en-US" sz="3600" dirty="0" err="1">
                <a:solidFill>
                  <a:srgbClr val="C00000"/>
                </a:solidFill>
              </a:rPr>
              <a:t>tông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đồ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20013"/>
            <a:ext cx="4191000" cy="2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133600" y="133350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13, 34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Chúa phán: “Thầy ban cho các con điều răn mới, là các con hãy yêu thương nhau, như Thầy đã yêu thương các con”.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CN5PS C">
            <a:extLst>
              <a:ext uri="{FF2B5EF4-FFF2-40B4-BE49-F238E27FC236}">
                <a16:creationId xmlns:a16="http://schemas.microsoft.com/office/drawing/2014/main" id="{3FD772DE-A8B5-4955-B773-9A69A6F5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E615-D40C-43AC-99AC-78321A4181F4}"/>
              </a:ext>
            </a:extLst>
          </p:cNvPr>
          <p:cNvSpPr txBox="1"/>
          <p:nvPr/>
        </p:nvSpPr>
        <p:spPr>
          <a:xfrm>
            <a:off x="2514600" y="287119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Phúc Âm: Ga 13, 31-33a. 34-35</a:t>
            </a:r>
            <a:endParaRPr lang="en-US" sz="36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F137F-1D78-4B2F-A0B5-EFFA384E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4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262</Words>
  <Application>Microsoft Office PowerPoint</Application>
  <PresentationFormat>On-screen Show (16:9)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Helvetica Neue</vt:lpstr>
      <vt:lpstr>UTM American Sans</vt:lpstr>
      <vt:lpstr>Office Theme</vt:lpstr>
      <vt:lpstr>12_Office Theme</vt:lpstr>
      <vt:lpstr>14_Office Theme</vt:lpstr>
      <vt:lpstr>36_Default Design</vt:lpstr>
      <vt:lpstr>37_Default Design</vt:lpstr>
      <vt:lpstr>23_Office Theme</vt:lpstr>
      <vt:lpstr>PowerPoint Presentation</vt:lpstr>
      <vt:lpstr>Ca Nhập Lễ</vt:lpstr>
      <vt:lpstr> </vt:lpstr>
      <vt:lpstr>Bài đọc 1.  Cv 14, 20b-26 “Các ngài thuật lại những gì Thiên Chúa đã làm với các ngài”. Bài trích sách Công vụ Tông Đồ.</vt:lpstr>
      <vt:lpstr>Ðáp: Lạy Chúa con, lạy Thiên Chúa, con sẽ chúc tụng danh Chúa đến muôn đời (c. 1).</vt:lpstr>
      <vt:lpstr>Bài đọc 2. Kh 21, 1-5a “Thiên Chúa sẽ lau khô mọi giọt lệ ở mắt họ”. Bài trích sách Khải huyền của thánh Gioa-an tông đồ.</vt:lpstr>
      <vt:lpstr>Alleluia, alleluia! – Chúa phán: “Thầy ban cho các con điều răn mới, là các con hãy yêu thương nhau, như Thầy đã yêu thương các con”. – Alleluia.</vt:lpstr>
      <vt:lpstr>PowerPoint Presentation</vt:lpstr>
      <vt:lpstr>PowerPoint Presentation</vt:lpstr>
      <vt:lpstr>KINH TIN KÍNH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16</cp:revision>
  <dcterms:created xsi:type="dcterms:W3CDTF">2025-03-12T05:53:40Z</dcterms:created>
  <dcterms:modified xsi:type="dcterms:W3CDTF">2025-05-10T11:55:48Z</dcterms:modified>
</cp:coreProperties>
</file>