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  <p:sldMasterId id="2147483840" r:id="rId4"/>
    <p:sldMasterId id="2147483848" r:id="rId5"/>
    <p:sldMasterId id="2147483856" r:id="rId6"/>
  </p:sldMasterIdLst>
  <p:sldIdLst>
    <p:sldId id="256" r:id="rId7"/>
    <p:sldId id="358" r:id="rId8"/>
    <p:sldId id="369" r:id="rId9"/>
    <p:sldId id="387" r:id="rId10"/>
    <p:sldId id="370" r:id="rId11"/>
    <p:sldId id="400" r:id="rId12"/>
    <p:sldId id="463" r:id="rId13"/>
    <p:sldId id="471" r:id="rId14"/>
    <p:sldId id="461" r:id="rId15"/>
    <p:sldId id="403" r:id="rId16"/>
    <p:sldId id="413" r:id="rId17"/>
    <p:sldId id="414" r:id="rId18"/>
    <p:sldId id="422" r:id="rId19"/>
    <p:sldId id="433" r:id="rId20"/>
    <p:sldId id="47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6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2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4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64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48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6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13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5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7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6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F137F-1D78-4B2F-A0B5-EFFA384E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9854C-4A76-4F72-80A3-AAB6EC3E6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" y="1"/>
            <a:ext cx="9144000" cy="5143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47167-C1D2-4F74-BEFD-A9CE196C196A}"/>
              </a:ext>
            </a:extLst>
          </p:cNvPr>
          <p:cNvSpPr txBox="1"/>
          <p:nvPr/>
        </p:nvSpPr>
        <p:spPr>
          <a:xfrm>
            <a:off x="2362200" y="325755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TUẦN VI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40413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211455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LỜI NGUYỆN TÍN HỮU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-154324"/>
            <a:ext cx="2021736" cy="36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8600"/>
            <a:ext cx="9144000" cy="59055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342900" y="97155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phán: “Nếu các con yêu mến Thầy, thì hãy giữ lời Thầy, Thầy sẽ xin Cha, và Người sẽ ban cho các con một Đấng phù trợ khác, để Ngài ở với các con đến muôn đời – Alleluia.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F137F-1D78-4B2F-A0B5-EFFA384E8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9854C-4A76-4F72-80A3-AAB6EC3E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" y="1"/>
            <a:ext cx="9144000" cy="5143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47167-C1D2-4F74-BEFD-A9CE196C196A}"/>
              </a:ext>
            </a:extLst>
          </p:cNvPr>
          <p:cNvSpPr txBox="1"/>
          <p:nvPr/>
        </p:nvSpPr>
        <p:spPr>
          <a:xfrm>
            <a:off x="2362200" y="325755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TUẦN VI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17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97544"/>
            <a:ext cx="9144000" cy="106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304800" y="127635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 ngươi hãy rao truyền lời hân hoan, và người ta sẽ nghe, hãy rao truyền tới tận cùng trái đất rằng: Chúa đã giải phóng dân Người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</a:p>
        </p:txBody>
      </p:sp>
    </p:spTree>
    <p:extLst>
      <p:ext uri="{BB962C8B-B14F-4D97-AF65-F5344CB8AC3E}">
        <p14:creationId xmlns:p14="http://schemas.microsoft.com/office/powerpoint/2010/main" val="2789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285750"/>
            <a:ext cx="86106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1. 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15, 1-2. 22-29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xét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rằng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đặt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thêm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gánh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nặng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khác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ngoài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mấy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cần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kíp</a:t>
            </a:r>
            <a: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3600" dirty="0">
                <a:solidFill>
                  <a:srgbClr val="C00000"/>
                </a:solidFill>
              </a:rPr>
              <a:t>Bài trích sách Công vụ Tông Đồ.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28950"/>
            <a:ext cx="4724400" cy="212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505200" y="312807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14300" y="1200150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66, 2-3. 5-6 và 8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163545"/>
            <a:ext cx="7620000" cy="226694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Chư dân, hãy ca tụng Ngài, thân lạy Chúa, hết thảy chư dân hãy ca tụng Ngài (c. 4).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514350"/>
            <a:ext cx="8915400" cy="22860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2.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Kh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21, 10-14. 22-23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vi-VN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“Người chỉ cho tôi thấy thành thánh do Thiên Chúa từ trời gởi xuống”.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3600" dirty="0">
                <a:solidFill>
                  <a:srgbClr val="C00000"/>
                </a:solidFill>
              </a:rPr>
              <a:t>Bài trích </a:t>
            </a:r>
            <a:r>
              <a:rPr lang="en-US" sz="3600" dirty="0" err="1">
                <a:solidFill>
                  <a:srgbClr val="C00000"/>
                </a:solidFill>
              </a:rPr>
              <a:t>sách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Khải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huyền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của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thánh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Gioa</a:t>
            </a:r>
            <a:r>
              <a:rPr lang="en-US" sz="3600" dirty="0">
                <a:solidFill>
                  <a:srgbClr val="C00000"/>
                </a:solidFill>
              </a:rPr>
              <a:t>-an </a:t>
            </a:r>
            <a:r>
              <a:rPr lang="en-US" sz="3600" dirty="0" err="1">
                <a:solidFill>
                  <a:srgbClr val="C00000"/>
                </a:solidFill>
              </a:rPr>
              <a:t>tông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đồ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00351"/>
            <a:ext cx="4191000" cy="23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133600" y="133350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</a:t>
            </a:r>
            <a:r>
              <a:rPr lang="en-US" sz="4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14, 23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6573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Chúa phán: “Nếu ai yêu mến Thầy, thì sẽ giữ lời Thầy, và Cha Thầy sẽ yêu mến người ấy, và Chúng Ta sẽ đến và ở trong người ấy”.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F137F-1D78-4B2F-A0B5-EFFA384E8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9854C-4A76-4F72-80A3-AAB6EC3E6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" y="1"/>
            <a:ext cx="9144000" cy="5143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E47167-C1D2-4F74-BEFD-A9CE196C196A}"/>
              </a:ext>
            </a:extLst>
          </p:cNvPr>
          <p:cNvSpPr txBox="1"/>
          <p:nvPr/>
        </p:nvSpPr>
        <p:spPr>
          <a:xfrm>
            <a:off x="2362200" y="325755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TUẦN VI PHỤC SINH</a:t>
            </a:r>
            <a:endParaRPr lang="en-US" sz="28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754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293</Words>
  <Application>Microsoft Office PowerPoint</Application>
  <PresentationFormat>On-screen Show (16:9)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Helvetica Neue</vt:lpstr>
      <vt:lpstr>UTM American Sans</vt:lpstr>
      <vt:lpstr>Office Theme</vt:lpstr>
      <vt:lpstr>12_Office Theme</vt:lpstr>
      <vt:lpstr>14_Office Theme</vt:lpstr>
      <vt:lpstr>36_Default Design</vt:lpstr>
      <vt:lpstr>37_Default Design</vt:lpstr>
      <vt:lpstr>23_Office Theme</vt:lpstr>
      <vt:lpstr>PowerPoint Presentation</vt:lpstr>
      <vt:lpstr>Ca Nhập Lễ</vt:lpstr>
      <vt:lpstr> </vt:lpstr>
      <vt:lpstr>Bài đọc 1.  Cv 15, 1-2. 22-29 “Thánh Thần và chúng tôi xét rằng không nên đặt thêm gánh nặng nào khác ngoài mấy điều cần kíp”. Bài trích sách Công vụ Tông Đồ.</vt:lpstr>
      <vt:lpstr>Ðáp: Chư dân, hãy ca tụng Ngài, thân lạy Chúa, hết thảy chư dân hãy ca tụng Ngài (c. 4).</vt:lpstr>
      <vt:lpstr>Bài đọc 2. Kh 21, 10-14. 22-23 “Người chỉ cho tôi thấy thành thánh do Thiên Chúa từ trời gởi xuống”. Bài trích sách Khải huyền của thánh Gioa-an tông đồ.</vt:lpstr>
      <vt:lpstr>Alleluia, alleluia! – Chúa phán: “Nếu ai yêu mến Thầy, thì sẽ giữ lời Thầy, và Cha Thầy sẽ yêu mến người ấy, và Chúng Ta sẽ đến và ở trong người ấy”. – Alleluia.</vt:lpstr>
      <vt:lpstr>PowerPoint Presentation</vt:lpstr>
      <vt:lpstr>PowerPoint Presentation</vt:lpstr>
      <vt:lpstr>KINH TIN KÍNH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18</cp:revision>
  <dcterms:created xsi:type="dcterms:W3CDTF">2025-03-12T05:53:40Z</dcterms:created>
  <dcterms:modified xsi:type="dcterms:W3CDTF">2025-05-15T22:51:19Z</dcterms:modified>
</cp:coreProperties>
</file>