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804" r:id="rId2"/>
    <p:sldMasterId id="2147483828" r:id="rId3"/>
    <p:sldMasterId id="2147483840" r:id="rId4"/>
    <p:sldMasterId id="2147483848" r:id="rId5"/>
    <p:sldMasterId id="2147483856" r:id="rId6"/>
  </p:sldMasterIdLst>
  <p:sldIdLst>
    <p:sldId id="256" r:id="rId7"/>
    <p:sldId id="358" r:id="rId8"/>
    <p:sldId id="369" r:id="rId9"/>
    <p:sldId id="387" r:id="rId10"/>
    <p:sldId id="370" r:id="rId11"/>
    <p:sldId id="400" r:id="rId12"/>
    <p:sldId id="463" r:id="rId13"/>
    <p:sldId id="471" r:id="rId14"/>
    <p:sldId id="461" r:id="rId15"/>
    <p:sldId id="403" r:id="rId16"/>
    <p:sldId id="413" r:id="rId17"/>
    <p:sldId id="414" r:id="rId18"/>
    <p:sldId id="422" r:id="rId19"/>
    <p:sldId id="433" r:id="rId20"/>
    <p:sldId id="472" r:id="rId21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800" y="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890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366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4179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9677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0973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28301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19589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4311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3041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7841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624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6895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5212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2602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460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820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9197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0580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4183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6918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6494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729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3074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69022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11893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6666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9397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70590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6AECE-F762-405E-A9F9-80749D3B17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360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6BCFC-0261-44C7-B52D-A98F9B981B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207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82164-64AF-4813-9BBB-7A12F931FA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095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09D22-BAB0-4F79-B0C6-3A5AD06398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846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6C1C5-E091-4325-A7FB-826ADBD54A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27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39528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115E5-8745-4216-9AE1-5F2F4097CA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707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FACC6D-1749-434E-8C30-49D0F452E8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579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6AECE-F762-405E-A9F9-80749D3B17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72226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6BCFC-0261-44C7-B52D-A98F9B981B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74640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82164-64AF-4813-9BBB-7A12F931FA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63419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09D22-BAB0-4F79-B0C6-3A5AD06398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86489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6C1C5-E091-4325-A7FB-826ADBD54A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34843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115E5-8745-4216-9AE1-5F2F4097CA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11650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FACC6D-1749-434E-8C30-49D0F452E8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21311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6504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04433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13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152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9050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5350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600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600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074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9024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921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365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458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186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828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522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8.xml"/><Relationship Id="rId9" Type="http://schemas.openxmlformats.org/officeDocument/2006/relationships/image" Target="../media/image1.jp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FBA4A0-73B6-49E7-A441-BC8F089A94F0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820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770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68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665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defRPr sz="1400" b="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363BCF7-B196-4513-AC8D-3A0C7964A06D}" type="slidenum">
              <a:rPr lang="en-US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4993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defRPr sz="1400" b="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363BCF7-B196-4513-AC8D-3A0C7964A06D}" type="slidenum">
              <a:rPr lang="en-US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064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9" r:id="rId1"/>
    <p:sldLayoutId id="2147483850" r:id="rId2"/>
    <p:sldLayoutId id="2147483851" r:id="rId3"/>
    <p:sldLayoutId id="2147483852" r:id="rId4"/>
    <p:sldLayoutId id="2147483853" r:id="rId5"/>
    <p:sldLayoutId id="2147483854" r:id="rId6"/>
    <p:sldLayoutId id="2147483855" r:id="rId7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5168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DEF137F-1D78-4B2F-A0B5-EFFA384E8D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38150"/>
            <a:ext cx="990600" cy="990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629854C-4A76-4F72-80A3-AAB6EC3E64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" y="1"/>
            <a:ext cx="9144000" cy="514349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CE47167-C1D2-4F74-BEFD-A9CE196C196A}"/>
              </a:ext>
            </a:extLst>
          </p:cNvPr>
          <p:cNvSpPr txBox="1"/>
          <p:nvPr/>
        </p:nvSpPr>
        <p:spPr>
          <a:xfrm>
            <a:off x="2362200" y="3257550"/>
            <a:ext cx="5867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TUẦN VI PHỤC SINH</a:t>
            </a:r>
            <a:endParaRPr lang="en-US" sz="2800" b="1" i="0" dirty="0">
              <a:solidFill>
                <a:srgbClr val="FFFF0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5033985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143499"/>
          </a:xfrm>
        </p:spPr>
        <p:txBody>
          <a:bodyPr>
            <a:normAutofit/>
          </a:bodyPr>
          <a:lstStyle/>
          <a:p>
            <a:r>
              <a:rPr lang="en-US" sz="6000" b="0" dirty="0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KINH TIN KÍNH</a:t>
            </a:r>
          </a:p>
        </p:txBody>
      </p:sp>
    </p:spTree>
    <p:extLst>
      <p:ext uri="{BB962C8B-B14F-4D97-AF65-F5344CB8AC3E}">
        <p14:creationId xmlns:p14="http://schemas.microsoft.com/office/powerpoint/2010/main" val="4041302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878596"/>
            <a:ext cx="1828799" cy="326490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774757"/>
            <a:ext cx="2743200" cy="131330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124200" y="2114550"/>
            <a:ext cx="5562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rgbClr val="C00000"/>
                </a:solidFill>
              </a:rPr>
              <a:t>LỜI NGUYỆN TÍN HỮU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-154324"/>
            <a:ext cx="2021736" cy="3686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906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81400" y="1"/>
            <a:ext cx="5334000" cy="5143499"/>
          </a:xfrm>
        </p:spPr>
        <p:txBody>
          <a:bodyPr/>
          <a:lstStyle/>
          <a:p>
            <a:r>
              <a:rPr lang="en-US" sz="6000" dirty="0">
                <a:solidFill>
                  <a:srgbClr val="C00000"/>
                </a:solidFill>
              </a:rPr>
              <a:t>Ca </a:t>
            </a:r>
            <a:r>
              <a:rPr lang="en-US" sz="6000" dirty="0" err="1">
                <a:solidFill>
                  <a:srgbClr val="C00000"/>
                </a:solidFill>
              </a:rPr>
              <a:t>Dâng</a:t>
            </a:r>
            <a:r>
              <a:rPr lang="en-US" sz="6000" dirty="0">
                <a:solidFill>
                  <a:srgbClr val="C00000"/>
                </a:solidFill>
              </a:rPr>
              <a:t> </a:t>
            </a:r>
            <a:r>
              <a:rPr lang="en-US" sz="6000" dirty="0" err="1">
                <a:solidFill>
                  <a:srgbClr val="C00000"/>
                </a:solidFill>
              </a:rPr>
              <a:t>Lễ</a:t>
            </a:r>
            <a:br>
              <a:rPr lang="en-US" sz="6000" dirty="0">
                <a:solidFill>
                  <a:srgbClr val="C00000"/>
                </a:solidFill>
              </a:rPr>
            </a:br>
            <a:endParaRPr lang="en-US" i="1" dirty="0">
              <a:solidFill>
                <a:srgbClr val="0070C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-95250"/>
            <a:ext cx="435292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4560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52400" y="228600"/>
            <a:ext cx="9144000" cy="590550"/>
          </a:xfrm>
        </p:spPr>
        <p:txBody>
          <a:bodyPr>
            <a:normAutofit fontScale="90000"/>
          </a:bodyPr>
          <a:lstStyle/>
          <a:p>
            <a:r>
              <a:rPr lang="en-US" sz="6000" b="1" dirty="0">
                <a:solidFill>
                  <a:srgbClr val="C00000"/>
                </a:solidFill>
              </a:rPr>
              <a:t>Ca </a:t>
            </a:r>
            <a:r>
              <a:rPr lang="en-US" sz="6000" b="1" dirty="0" err="1">
                <a:solidFill>
                  <a:srgbClr val="C00000"/>
                </a:solidFill>
              </a:rPr>
              <a:t>Hiệp</a:t>
            </a:r>
            <a:r>
              <a:rPr lang="en-US" sz="6000" b="1" dirty="0">
                <a:solidFill>
                  <a:srgbClr val="C00000"/>
                </a:solidFill>
              </a:rPr>
              <a:t> </a:t>
            </a:r>
            <a:r>
              <a:rPr lang="en-US" sz="6000" b="1" dirty="0" err="1">
                <a:solidFill>
                  <a:srgbClr val="C00000"/>
                </a:solidFill>
              </a:rPr>
              <a:t>Lễ</a:t>
            </a:r>
            <a:endParaRPr lang="en-US" b="1" i="1" dirty="0">
              <a:solidFill>
                <a:srgbClr val="00206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FBF290-4444-4063-8694-9B186C774C95}"/>
              </a:ext>
            </a:extLst>
          </p:cNvPr>
          <p:cNvSpPr txBox="1"/>
          <p:nvPr/>
        </p:nvSpPr>
        <p:spPr>
          <a:xfrm>
            <a:off x="342900" y="971550"/>
            <a:ext cx="84582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 phán: “Nếu các con yêu mến Thầy, thì hãy giữ lời Thầy, Thầy sẽ xin Cha, và Người sẽ ban cho các con một Đấng phù trợ khác, để Ngài ở với các con đến muôn đời – Alleluia.</a:t>
            </a:r>
            <a:endParaRPr lang="en-US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4163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r>
              <a:rPr lang="en-US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6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br>
              <a:rPr lang="en-US" dirty="0">
                <a:solidFill>
                  <a:srgbClr val="C00000"/>
                </a:solidFill>
              </a:rPr>
            </a:br>
            <a:endParaRPr lang="en-US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1388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DEF137F-1D78-4B2F-A0B5-EFFA384E8D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38150"/>
            <a:ext cx="990600" cy="990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629854C-4A76-4F72-80A3-AAB6EC3E64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" y="1"/>
            <a:ext cx="9144000" cy="514349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CE47167-C1D2-4F74-BEFD-A9CE196C196A}"/>
              </a:ext>
            </a:extLst>
          </p:cNvPr>
          <p:cNvSpPr txBox="1"/>
          <p:nvPr/>
        </p:nvSpPr>
        <p:spPr>
          <a:xfrm>
            <a:off x="2362200" y="3257550"/>
            <a:ext cx="5867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TUẦN VI PHỤC SINH</a:t>
            </a:r>
            <a:endParaRPr lang="en-US" sz="2800" b="1" i="0" dirty="0">
              <a:solidFill>
                <a:srgbClr val="FFFF0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371767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52400" y="197544"/>
            <a:ext cx="9144000" cy="106680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971FBE-6D28-4023-82EF-9752E196DAC8}"/>
              </a:ext>
            </a:extLst>
          </p:cNvPr>
          <p:cNvSpPr txBox="1"/>
          <p:nvPr/>
        </p:nvSpPr>
        <p:spPr>
          <a:xfrm>
            <a:off x="304800" y="1276350"/>
            <a:ext cx="85344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Các ngươi hãy rao truyền lời hân hoan, và người ta sẽ nghe, hãy rao truyền tới tận cùng trái đất rằng: Chúa đã giải phóng dân Người – Alleluia.</a:t>
            </a:r>
            <a:endParaRPr lang="en-US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5095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br>
              <a:rPr lang="en-US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endParaRPr lang="en-US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endParaRPr 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sz="7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KINH VINH DANH</a:t>
            </a:r>
          </a:p>
        </p:txBody>
      </p:sp>
    </p:spTree>
    <p:extLst>
      <p:ext uri="{BB962C8B-B14F-4D97-AF65-F5344CB8AC3E}">
        <p14:creationId xmlns:p14="http://schemas.microsoft.com/office/powerpoint/2010/main" val="278929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6700" y="285750"/>
            <a:ext cx="8610600" cy="2571750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dirty="0" err="1">
                <a:solidFill>
                  <a:srgbClr val="C00000"/>
                </a:solidFill>
              </a:rPr>
              <a:t>Bài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đọc</a:t>
            </a:r>
            <a:r>
              <a:rPr lang="en-US" sz="3600" dirty="0">
                <a:solidFill>
                  <a:srgbClr val="C00000"/>
                </a:solidFill>
              </a:rPr>
              <a:t> 1. </a:t>
            </a:r>
            <a:r>
              <a:rPr lang="en-US" sz="36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Cv</a:t>
            </a:r>
            <a:r>
              <a:rPr lang="en-US" sz="40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 15, 1-2. 22-29</a:t>
            </a:r>
            <a:br>
              <a:rPr lang="en-US" sz="3600" dirty="0">
                <a:solidFill>
                  <a:srgbClr val="C00000"/>
                </a:solidFill>
              </a:rPr>
            </a:b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Thánh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Thần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xét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rằng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không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nên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đặt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thêm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gánh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nặng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nào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khác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ngoài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mấy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điều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cần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kíp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”.</a:t>
            </a:r>
            <a:b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</a:br>
            <a:r>
              <a:rPr lang="vi-VN" sz="3600" dirty="0">
                <a:solidFill>
                  <a:srgbClr val="C00000"/>
                </a:solidFill>
              </a:rPr>
              <a:t>Bài trích sách Công vụ Tông Đồ.</a:t>
            </a:r>
            <a:endParaRPr lang="en-US" sz="3600" dirty="0">
              <a:solidFill>
                <a:srgbClr val="C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028950"/>
            <a:ext cx="4724400" cy="2125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7205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4F4D4D6-AC79-488D-900A-1681B63EEB5E}"/>
              </a:ext>
            </a:extLst>
          </p:cNvPr>
          <p:cNvSpPr txBox="1"/>
          <p:nvPr/>
        </p:nvSpPr>
        <p:spPr>
          <a:xfrm>
            <a:off x="3505200" y="312807"/>
            <a:ext cx="457968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</a:rPr>
              <a:t>Đáp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</a:rPr>
              <a:t> ca:</a:t>
            </a:r>
            <a:endParaRPr lang="en-US" sz="4000" b="1" dirty="0">
              <a:solidFill>
                <a:srgbClr val="C0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F3F226-75E0-46B7-AC2C-BFC9C8919B3F}"/>
              </a:ext>
            </a:extLst>
          </p:cNvPr>
          <p:cNvSpPr txBox="1"/>
          <p:nvPr/>
        </p:nvSpPr>
        <p:spPr>
          <a:xfrm>
            <a:off x="114300" y="1200150"/>
            <a:ext cx="8915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36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Tv 66, 2-3. 5-6 và 8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6ACB84B-87EF-477B-BB0C-008A186F17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0600" y="2163545"/>
            <a:ext cx="7620000" cy="2266949"/>
          </a:xfrm>
        </p:spPr>
        <p:txBody>
          <a:bodyPr>
            <a:noAutofit/>
          </a:bodyPr>
          <a:lstStyle/>
          <a:p>
            <a:pPr algn="just"/>
            <a:r>
              <a:rPr lang="vi-VN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Ðáp: Chư dân, hãy ca tụng Ngài, thân lạy Chúa, hết thảy chư dân hãy ca tụng Ngài (c. 4).</a:t>
            </a:r>
            <a:endParaRPr lang="en-US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0170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" y="514350"/>
            <a:ext cx="8915400" cy="2286001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dirty="0" err="1">
                <a:solidFill>
                  <a:srgbClr val="C00000"/>
                </a:solidFill>
              </a:rPr>
              <a:t>Bài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đọc</a:t>
            </a:r>
            <a:r>
              <a:rPr lang="en-US" sz="3600" dirty="0">
                <a:solidFill>
                  <a:srgbClr val="C00000"/>
                </a:solidFill>
              </a:rPr>
              <a:t> 2. </a:t>
            </a:r>
            <a:r>
              <a:rPr lang="en-US" sz="4000" b="0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Kh</a:t>
            </a:r>
            <a:r>
              <a:rPr lang="en-US" sz="40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 21, 10-14. 22-23</a:t>
            </a:r>
            <a:br>
              <a:rPr lang="en-US" sz="3600" dirty="0">
                <a:solidFill>
                  <a:srgbClr val="C00000"/>
                </a:solidFill>
              </a:rPr>
            </a:br>
            <a:r>
              <a:rPr lang="vi-VN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“Người chỉ cho tôi thấy thành thánh do Thiên Chúa từ trời gởi xuống”.</a:t>
            </a:r>
            <a:b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</a:br>
            <a:r>
              <a:rPr lang="vi-VN" sz="3600" dirty="0">
                <a:solidFill>
                  <a:srgbClr val="C00000"/>
                </a:solidFill>
              </a:rPr>
              <a:t>Bài trích </a:t>
            </a:r>
            <a:r>
              <a:rPr lang="en-US" sz="3600" dirty="0" err="1">
                <a:solidFill>
                  <a:srgbClr val="C00000"/>
                </a:solidFill>
              </a:rPr>
              <a:t>sách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Khải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huyền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của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thánh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Gioa</a:t>
            </a:r>
            <a:r>
              <a:rPr lang="en-US" sz="3600" dirty="0">
                <a:solidFill>
                  <a:srgbClr val="C00000"/>
                </a:solidFill>
              </a:rPr>
              <a:t>-an </a:t>
            </a:r>
            <a:r>
              <a:rPr lang="en-US" sz="3600" dirty="0" err="1">
                <a:solidFill>
                  <a:srgbClr val="C00000"/>
                </a:solidFill>
              </a:rPr>
              <a:t>tông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đồ</a:t>
            </a:r>
            <a:r>
              <a:rPr lang="en-US" sz="3600" dirty="0">
                <a:solidFill>
                  <a:srgbClr val="C00000"/>
                </a:solidFill>
              </a:rPr>
              <a:t>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800351"/>
            <a:ext cx="4191000" cy="2375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5751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4F4D4D6-AC79-488D-900A-1681B63EEB5E}"/>
              </a:ext>
            </a:extLst>
          </p:cNvPr>
          <p:cNvSpPr txBox="1"/>
          <p:nvPr/>
        </p:nvSpPr>
        <p:spPr>
          <a:xfrm>
            <a:off x="2133600" y="133350"/>
            <a:ext cx="457968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Alleluia:</a:t>
            </a:r>
            <a:r>
              <a:rPr lang="en-US" sz="4000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Ga 14, 23</a:t>
            </a:r>
            <a:endParaRPr lang="en-US" sz="4000" b="1" dirty="0">
              <a:solidFill>
                <a:srgbClr val="0070C0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6ACB84B-87EF-477B-BB0C-008A186F17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1657350"/>
            <a:ext cx="8153400" cy="2266949"/>
          </a:xfrm>
        </p:spPr>
        <p:txBody>
          <a:bodyPr>
            <a:noAutofit/>
          </a:bodyPr>
          <a:lstStyle/>
          <a:p>
            <a:pPr algn="just"/>
            <a:r>
              <a:rPr lang="vi-VN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Alleluia, alleluia! – Chúa phán: “Nếu ai yêu mến Thầy, thì sẽ giữ lời Thầy, và Cha Thầy sẽ yêu mến người ấy, và Chúng Ta sẽ đến và ở trong người ấy”. – Alleluia.</a:t>
            </a:r>
            <a:endParaRPr lang="en-US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662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DEF137F-1D78-4B2F-A0B5-EFFA384E8D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38150"/>
            <a:ext cx="990600" cy="990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629854C-4A76-4F72-80A3-AAB6EC3E64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" y="1"/>
            <a:ext cx="9144000" cy="514349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CE47167-C1D2-4F74-BEFD-A9CE196C196A}"/>
              </a:ext>
            </a:extLst>
          </p:cNvPr>
          <p:cNvSpPr txBox="1"/>
          <p:nvPr/>
        </p:nvSpPr>
        <p:spPr>
          <a:xfrm>
            <a:off x="2362200" y="3257550"/>
            <a:ext cx="5867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TUẦN VI PHỤC SINH</a:t>
            </a:r>
            <a:endParaRPr lang="en-US" sz="2800" b="1" i="0" dirty="0">
              <a:solidFill>
                <a:srgbClr val="FFFF0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7375481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0833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6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7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293</Words>
  <Application>Microsoft Office PowerPoint</Application>
  <PresentationFormat>On-screen Show (16:9)</PresentationFormat>
  <Paragraphs>21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Arial</vt:lpstr>
      <vt:lpstr>Helvetica Neue</vt:lpstr>
      <vt:lpstr>UTM American Sans</vt:lpstr>
      <vt:lpstr>Office Theme</vt:lpstr>
      <vt:lpstr>12_Office Theme</vt:lpstr>
      <vt:lpstr>14_Office Theme</vt:lpstr>
      <vt:lpstr>36_Default Design</vt:lpstr>
      <vt:lpstr>37_Default Design</vt:lpstr>
      <vt:lpstr>23_Office Theme</vt:lpstr>
      <vt:lpstr>PowerPoint Presentation</vt:lpstr>
      <vt:lpstr>Ca Nhập Lễ</vt:lpstr>
      <vt:lpstr> </vt:lpstr>
      <vt:lpstr>Bài đọc 1.  Cv 15, 1-2. 22-29 “Thánh Thần và chúng tôi xét rằng không nên đặt thêm gánh nặng nào khác ngoài mấy điều cần kíp”. Bài trích sách Công vụ Tông Đồ.</vt:lpstr>
      <vt:lpstr>Ðáp: Chư dân, hãy ca tụng Ngài, thân lạy Chúa, hết thảy chư dân hãy ca tụng Ngài (c. 4).</vt:lpstr>
      <vt:lpstr>Bài đọc 2. Kh 21, 10-14. 22-23 “Người chỉ cho tôi thấy thành thánh do Thiên Chúa từ trời gởi xuống”. Bài trích sách Khải huyền của thánh Gioa-an tông đồ.</vt:lpstr>
      <vt:lpstr>Alleluia, alleluia! – Chúa phán: “Nếu ai yêu mến Thầy, thì sẽ giữ lời Thầy, và Cha Thầy sẽ yêu mến người ấy, và Chúng Ta sẽ đến và ở trong người ấy”. – Alleluia.</vt:lpstr>
      <vt:lpstr>PowerPoint Presentation</vt:lpstr>
      <vt:lpstr>PowerPoint Presentation</vt:lpstr>
      <vt:lpstr>KINH TIN KÍNH</vt:lpstr>
      <vt:lpstr>PowerPoint Presentation</vt:lpstr>
      <vt:lpstr>Ca Dâng Lễ </vt:lpstr>
      <vt:lpstr>Ca Hiệp Lễ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Hùng Nam</dc:creator>
  <cp:lastModifiedBy>PC</cp:lastModifiedBy>
  <cp:revision>18</cp:revision>
  <dcterms:created xsi:type="dcterms:W3CDTF">2025-03-12T05:53:40Z</dcterms:created>
  <dcterms:modified xsi:type="dcterms:W3CDTF">2025-05-15T22:51:19Z</dcterms:modified>
</cp:coreProperties>
</file>