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handoutMasterIdLst>
    <p:handoutMasterId r:id="rId16"/>
  </p:handoutMasterIdLst>
  <p:sldIdLst>
    <p:sldId id="274" r:id="rId2"/>
    <p:sldId id="257" r:id="rId3"/>
    <p:sldId id="258" r:id="rId4"/>
    <p:sldId id="260" r:id="rId5"/>
    <p:sldId id="261" r:id="rId6"/>
    <p:sldId id="275" r:id="rId7"/>
    <p:sldId id="307" r:id="rId8"/>
    <p:sldId id="287" r:id="rId9"/>
    <p:sldId id="292" r:id="rId10"/>
    <p:sldId id="284" r:id="rId11"/>
    <p:sldId id="282" r:id="rId12"/>
    <p:sldId id="283" r:id="rId13"/>
    <p:sldId id="308" r:id="rId14"/>
  </p:sldIdLst>
  <p:sldSz cx="9144000" cy="5143500" type="screen16x9"/>
  <p:notesSz cx="7772400" cy="10058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84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372837" cy="502563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t" anchorCtr="0" compatLnSpc="0">
            <a:noAutofit/>
          </a:bodyPr>
          <a:lstStyle/>
          <a:p>
            <a:pPr marL="0" marR="0" lvl="0" indent="0" algn="l" defTabSz="740572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3" name="Date Placeholder 2"/>
          <p:cNvSpPr txBox="1">
            <a:spLocks noGrp="1"/>
          </p:cNvSpPr>
          <p:nvPr>
            <p:ph type="dt" sz="quarter" idx="1"/>
          </p:nvPr>
        </p:nvSpPr>
        <p:spPr>
          <a:xfrm>
            <a:off x="4399196" y="0"/>
            <a:ext cx="3372837" cy="502563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t" anchorCtr="0" compatLnSpc="0">
            <a:noAutofit/>
          </a:bodyPr>
          <a:lstStyle/>
          <a:p>
            <a:pPr marL="0" marR="0" lvl="0" indent="0" algn="r" defTabSz="740572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4" name="Footer Placeholder 3"/>
          <p:cNvSpPr txBox="1">
            <a:spLocks noGrp="1"/>
          </p:cNvSpPr>
          <p:nvPr>
            <p:ph type="ftr" sz="quarter" idx="2"/>
          </p:nvPr>
        </p:nvSpPr>
        <p:spPr>
          <a:xfrm>
            <a:off x="0" y="9555480"/>
            <a:ext cx="3372837" cy="502563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b" anchorCtr="0" compatLnSpc="0">
            <a:noAutofit/>
          </a:bodyPr>
          <a:lstStyle/>
          <a:p>
            <a:pPr marL="0" marR="0" lvl="0" indent="0" algn="l" defTabSz="740572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5" name="Slide Number Placeholder 4"/>
          <p:cNvSpPr txBox="1">
            <a:spLocks noGrp="1"/>
          </p:cNvSpPr>
          <p:nvPr>
            <p:ph type="sldNum" sz="quarter" idx="3"/>
          </p:nvPr>
        </p:nvSpPr>
        <p:spPr>
          <a:xfrm>
            <a:off x="4399196" y="9555480"/>
            <a:ext cx="3372837" cy="502563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b" anchorCtr="0" compatLnSpc="0">
            <a:noAutofit/>
          </a:bodyPr>
          <a:lstStyle/>
          <a:p>
            <a:pPr marL="0" marR="0" lvl="0" indent="0" algn="r" defTabSz="740572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D971E5F1-923A-41DF-A326-464730339D0C}" type="slidenum">
              <a:t>‹#›</a:t>
            </a:fld>
            <a:endParaRPr lang="en-US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ang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0907805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>
          <a:xfrm>
            <a:off x="533396" y="763588"/>
            <a:ext cx="6705596" cy="3771899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3"/>
          </p:nvPr>
        </p:nvSpPr>
        <p:spPr>
          <a:xfrm>
            <a:off x="777240" y="4777557"/>
            <a:ext cx="6217563" cy="452592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lvl="0"/>
            <a:endParaRPr lang="en-US"/>
          </a:p>
        </p:txBody>
      </p:sp>
      <p:sp>
        <p:nvSpPr>
          <p:cNvPr id="4" name="Header Placeholder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372837" cy="50256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l" defTabSz="740572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5" name="Date Placeholder 4"/>
          <p:cNvSpPr txBox="1">
            <a:spLocks noGrp="1"/>
          </p:cNvSpPr>
          <p:nvPr>
            <p:ph type="dt" idx="1"/>
          </p:nvPr>
        </p:nvSpPr>
        <p:spPr>
          <a:xfrm>
            <a:off x="4399196" y="0"/>
            <a:ext cx="3372837" cy="50256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r" defTabSz="740572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4"/>
          </p:nvPr>
        </p:nvSpPr>
        <p:spPr>
          <a:xfrm>
            <a:off x="0" y="9555480"/>
            <a:ext cx="3372837" cy="50256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>
            <a:noAutofit/>
          </a:bodyPr>
          <a:lstStyle>
            <a:lvl1pPr marL="0" marR="0" lvl="0" indent="0" algn="l" defTabSz="740572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xfrm>
            <a:off x="4399196" y="9555480"/>
            <a:ext cx="3372837" cy="50256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>
            <a:noAutofit/>
          </a:bodyPr>
          <a:lstStyle>
            <a:lvl1pPr marL="0" marR="0" lvl="0" indent="0" algn="r" defTabSz="740572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fld id="{1F021F4E-B197-4692-8645-753E8A4C6DB3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2636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74933" marR="0" lvl="0" indent="-174933" defTabSz="914400" rtl="0" fontAlgn="auto" hangingPunct="0">
      <a:lnSpc>
        <a:spcPct val="100000"/>
      </a:lnSpc>
      <a:spcBef>
        <a:spcPts val="0"/>
      </a:spcBef>
      <a:spcAft>
        <a:spcPts val="0"/>
      </a:spcAft>
      <a:buNone/>
      <a:tabLst/>
      <a:defRPr lang="en-US" sz="1600" b="0" i="0" u="none" strike="noStrike" kern="1200" cap="none" spc="0" baseline="0">
        <a:solidFill>
          <a:srgbClr val="000000"/>
        </a:solidFill>
        <a:uFillTx/>
        <a:latin typeface="Arial" pitchFamily="18"/>
        <a:ea typeface="Microsoft YaHei" pitchFamily="2"/>
        <a:cs typeface="Mangal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0575" y="965200"/>
            <a:ext cx="6191250" cy="3482975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1202042" y="4785119"/>
            <a:ext cx="5373361" cy="3864236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8933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0575" y="965200"/>
            <a:ext cx="6191250" cy="3482975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1202042" y="4785119"/>
            <a:ext cx="5373361" cy="3864236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3054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0575" y="965200"/>
            <a:ext cx="6191250" cy="3482975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1202042" y="4785119"/>
            <a:ext cx="5373361" cy="3864236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5312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0575" y="965200"/>
            <a:ext cx="6191250" cy="3482975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1202042" y="4785119"/>
            <a:ext cx="5373361" cy="3864236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6890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ctrTitle"/>
          </p:nvPr>
        </p:nvSpPr>
        <p:spPr>
          <a:xfrm>
            <a:off x="685443" y="1597493"/>
            <a:ext cx="7773122" cy="110279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 txBox="1">
            <a:spLocks noGrp="1"/>
          </p:cNvSpPr>
          <p:nvPr>
            <p:ph type="subTitle" idx="1"/>
          </p:nvPr>
        </p:nvSpPr>
        <p:spPr>
          <a:xfrm>
            <a:off x="1372322" y="2914147"/>
            <a:ext cx="6400800" cy="1314495"/>
          </a:xfrm>
        </p:spPr>
        <p:txBody>
          <a:bodyPr anchorCtr="1"/>
          <a:lstStyle>
            <a:lvl1pPr marL="0" indent="0" algn="ctr">
              <a:buNone/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0983446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898364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 txBox="1">
            <a:spLocks noGrp="1"/>
          </p:cNvSpPr>
          <p:nvPr>
            <p:ph type="title" orient="vert"/>
          </p:nvPr>
        </p:nvSpPr>
        <p:spPr>
          <a:xfrm>
            <a:off x="6641278" y="192261"/>
            <a:ext cx="1988637" cy="4502990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>
          <a:xfrm>
            <a:off x="672477" y="192261"/>
            <a:ext cx="5830561" cy="4502990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174580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070701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722878" y="3305144"/>
            <a:ext cx="7771677" cy="1021787"/>
          </a:xfrm>
        </p:spPr>
        <p:txBody>
          <a:bodyPr anchor="t"/>
          <a:lstStyle>
            <a:lvl1pPr>
              <a:defRPr sz="3200" cap="all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722878" y="2179673"/>
            <a:ext cx="7771677" cy="1125480"/>
          </a:xfrm>
        </p:spPr>
        <p:txBody>
          <a:bodyPr anchor="b"/>
          <a:lstStyle>
            <a:lvl1pPr marL="0" indent="0">
              <a:buNone/>
              <a:defRPr sz="1600">
                <a:solidFill>
                  <a:srgbClr val="898989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482139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672477" y="1336102"/>
            <a:ext cx="3909599" cy="3359148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4720324" y="1336102"/>
            <a:ext cx="3909599" cy="3359148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921156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457922" y="206297"/>
            <a:ext cx="8229600" cy="85652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457922" y="1151403"/>
            <a:ext cx="4039197" cy="479566"/>
          </a:xfrm>
        </p:spPr>
        <p:txBody>
          <a:bodyPr anchor="b"/>
          <a:lstStyle>
            <a:lvl1pPr marL="0" indent="0">
              <a:buNone/>
              <a:defRPr sz="19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457922" y="1630969"/>
            <a:ext cx="4039197" cy="2963826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 txBox="1">
            <a:spLocks noGrp="1"/>
          </p:cNvSpPr>
          <p:nvPr>
            <p:ph type="body" idx="3"/>
          </p:nvPr>
        </p:nvSpPr>
        <p:spPr>
          <a:xfrm>
            <a:off x="4645444" y="1151403"/>
            <a:ext cx="4042077" cy="479566"/>
          </a:xfrm>
        </p:spPr>
        <p:txBody>
          <a:bodyPr anchor="b"/>
          <a:lstStyle>
            <a:lvl1pPr marL="0" indent="0">
              <a:buNone/>
              <a:defRPr sz="19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 txBox="1">
            <a:spLocks noGrp="1"/>
          </p:cNvSpPr>
          <p:nvPr>
            <p:ph idx="4"/>
          </p:nvPr>
        </p:nvSpPr>
        <p:spPr>
          <a:xfrm>
            <a:off x="4645444" y="1630969"/>
            <a:ext cx="4042077" cy="2963826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031879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935441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3226315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457922" y="205218"/>
            <a:ext cx="3008156" cy="870572"/>
          </a:xfrm>
        </p:spPr>
        <p:txBody>
          <a:bodyPr anchor="b"/>
          <a:lstStyle>
            <a:lvl1pPr>
              <a:defRPr sz="16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3575523" y="205218"/>
            <a:ext cx="5111998" cy="4389577"/>
          </a:xfrm>
        </p:spPr>
        <p:txBody>
          <a:bodyPr/>
          <a:lstStyle>
            <a:lvl1pPr>
              <a:defRPr sz="2600"/>
            </a:lvl1pPr>
            <a:lvl2pPr>
              <a:defRPr sz="23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2"/>
          </p:nvPr>
        </p:nvSpPr>
        <p:spPr>
          <a:xfrm>
            <a:off x="457922" y="1075791"/>
            <a:ext cx="3008156" cy="3519013"/>
          </a:xfrm>
        </p:spPr>
        <p:txBody>
          <a:bodyPr/>
          <a:lstStyle>
            <a:lvl1pPr marL="0" indent="0">
              <a:buNone/>
              <a:defRPr sz="11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308410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1792800" y="3600020"/>
            <a:ext cx="5486400" cy="425561"/>
          </a:xfrm>
        </p:spPr>
        <p:txBody>
          <a:bodyPr anchor="b"/>
          <a:lstStyle>
            <a:lvl1pPr>
              <a:defRPr sz="16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 txBox="1">
            <a:spLocks noGrp="1"/>
          </p:cNvSpPr>
          <p:nvPr>
            <p:ph type="pic" idx="1"/>
          </p:nvPr>
        </p:nvSpPr>
        <p:spPr>
          <a:xfrm>
            <a:off x="1792800" y="459047"/>
            <a:ext cx="5486400" cy="3086959"/>
          </a:xfrm>
        </p:spPr>
        <p:txBody>
          <a:bodyPr/>
          <a:lstStyle>
            <a:lvl1pPr marL="0" indent="0">
              <a:buNone/>
              <a:defRPr sz="2600"/>
            </a:lvl1pPr>
          </a:lstStyle>
          <a:p>
            <a:pPr lvl="0"/>
            <a:endParaRPr lang="en-US"/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2"/>
          </p:nvPr>
        </p:nvSpPr>
        <p:spPr>
          <a:xfrm>
            <a:off x="1792800" y="4025581"/>
            <a:ext cx="5486400" cy="603787"/>
          </a:xfrm>
        </p:spPr>
        <p:txBody>
          <a:bodyPr/>
          <a:lstStyle>
            <a:lvl1pPr marL="0" indent="0">
              <a:buNone/>
              <a:defRPr sz="11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99400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 txBox="1">
            <a:spLocks noGrp="1"/>
          </p:cNvSpPr>
          <p:nvPr>
            <p:ph type="title"/>
          </p:nvPr>
        </p:nvSpPr>
        <p:spPr>
          <a:xfrm>
            <a:off x="672038" y="192033"/>
            <a:ext cx="7808491" cy="85899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lvl="0"/>
            <a:endParaRPr lang="en-US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672038" y="1335654"/>
            <a:ext cx="7957721" cy="335934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/>
          <p:nvPr/>
        </p:nvSpPr>
        <p:spPr>
          <a:xfrm>
            <a:off x="657673" y="4815010"/>
            <a:ext cx="8486089" cy="65891"/>
          </a:xfrm>
          <a:prstGeom prst="rect">
            <a:avLst/>
          </a:prstGeom>
          <a:solidFill>
            <a:srgbClr val="FF9966"/>
          </a:solidFill>
          <a:ln>
            <a:noFill/>
            <a:prstDash val="solid"/>
          </a:ln>
        </p:spPr>
        <p:txBody>
          <a:bodyPr vert="horz" wrap="none" lIns="72886" tIns="36447" rIns="72886" bIns="36447" anchor="ctr" anchorCtr="1" compatLnSpc="0">
            <a:noAutofit/>
          </a:bodyPr>
          <a:lstStyle/>
          <a:p>
            <a:pPr marL="0" marR="0" lvl="0" indent="0" algn="l" defTabSz="740572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5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03215" y="4959522"/>
            <a:ext cx="7340547" cy="65891"/>
          </a:xfrm>
          <a:prstGeom prst="rect">
            <a:avLst/>
          </a:prstGeom>
          <a:solidFill>
            <a:srgbClr val="FF9966"/>
          </a:solidFill>
          <a:ln>
            <a:noFill/>
            <a:prstDash val="solid"/>
          </a:ln>
        </p:spPr>
        <p:txBody>
          <a:bodyPr vert="horz" wrap="none" lIns="72886" tIns="36447" rIns="72886" bIns="36447" anchor="ctr" anchorCtr="1" compatLnSpc="0">
            <a:noAutofit/>
          </a:bodyPr>
          <a:lstStyle/>
          <a:p>
            <a:pPr marL="0" marR="0" lvl="0" indent="0" algn="l" defTabSz="740572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5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angal" pitchFamily="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0" marR="0" lvl="0" indent="0" algn="l" defTabSz="914400" rtl="0" fontAlgn="auto" hangingPunct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SzPct val="45000"/>
        <a:buFont typeface="StarSymbol"/>
        <a:buChar char=""/>
        <a:tabLst/>
        <a:defRPr lang="en-US" sz="1800" b="1" i="1" u="none" strike="noStrike" kern="0" cap="none" spc="0" baseline="0">
          <a:solidFill>
            <a:srgbClr val="FF9966"/>
          </a:solidFill>
          <a:uFillTx/>
          <a:latin typeface="Albany" pitchFamily="34"/>
          <a:ea typeface="Arial Unicode MS" pitchFamily="2"/>
          <a:cs typeface="Tahoma" pitchFamily="2"/>
        </a:defRPr>
      </a:lvl1pPr>
    </p:titleStyle>
    <p:bodyStyle>
      <a:lvl1pPr marL="431999" marR="0" lvl="0" indent="-323999" algn="l" defTabSz="914400" rtl="0" fontAlgn="auto" hangingPunct="0">
        <a:lnSpc>
          <a:spcPct val="100000"/>
        </a:lnSpc>
        <a:spcBef>
          <a:spcPts val="0"/>
        </a:spcBef>
        <a:spcAft>
          <a:spcPts val="0"/>
        </a:spcAft>
        <a:buClr>
          <a:srgbClr val="E6E6E6"/>
        </a:buClr>
        <a:buSzPct val="45000"/>
        <a:buFont typeface="StarSymbol"/>
        <a:buChar char="●"/>
        <a:tabLst/>
        <a:defRPr lang="en-US" sz="2400" b="0" i="0" u="none" strike="noStrike" kern="0" cap="none" spc="0" baseline="0">
          <a:solidFill>
            <a:srgbClr val="E6E6E6"/>
          </a:solidFill>
          <a:uFillTx/>
          <a:latin typeface="Thorndale" pitchFamily="18"/>
          <a:ea typeface="Arial Unicode MS" pitchFamily="2"/>
          <a:cs typeface="Tahoma" pitchFamily="2"/>
        </a:defRPr>
      </a:lvl1pPr>
      <a:lvl2pPr marL="863998" marR="0" lvl="1" indent="-287999" algn="l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Clr>
          <a:srgbClr val="E6E6E6"/>
        </a:buClr>
        <a:buSzPct val="75000"/>
        <a:buFont typeface="StarSymbol"/>
        <a:buChar char="–"/>
        <a:tabLst/>
        <a:defRPr lang="en-US" sz="2800" b="0" i="0" u="none" strike="noStrike" kern="0" cap="none" spc="0" baseline="0">
          <a:solidFill>
            <a:srgbClr val="E6E6E6"/>
          </a:solidFill>
          <a:uFillTx/>
          <a:latin typeface="Thorndale" pitchFamily="18"/>
          <a:ea typeface="Arial Unicode MS" pitchFamily="2"/>
          <a:cs typeface="Tahoma" pitchFamily="2"/>
        </a:defRPr>
      </a:lvl2pPr>
      <a:lvl3pPr marL="1295997" marR="0" lvl="2" indent="-215999" algn="l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Clr>
          <a:srgbClr val="E6E6E6"/>
        </a:buClr>
        <a:buSzPct val="45000"/>
        <a:buFont typeface="StarSymbol"/>
        <a:buChar char="●"/>
        <a:tabLst/>
        <a:defRPr lang="en-US" sz="2400" b="0" i="0" u="none" strike="noStrike" kern="0" cap="none" spc="0" baseline="0">
          <a:solidFill>
            <a:srgbClr val="E6E6E6"/>
          </a:solidFill>
          <a:uFillTx/>
          <a:latin typeface="Thorndale" pitchFamily="18"/>
          <a:ea typeface="Arial Unicode MS" pitchFamily="2"/>
          <a:cs typeface="Tahoma" pitchFamily="2"/>
        </a:defRPr>
      </a:lvl3pPr>
      <a:lvl4pPr marL="1727996" marR="0" lvl="3" indent="-215999" algn="l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Clr>
          <a:srgbClr val="E6E6E6"/>
        </a:buClr>
        <a:buSzPct val="75000"/>
        <a:buFont typeface="StarSymbol"/>
        <a:buChar char="–"/>
        <a:tabLst/>
        <a:defRPr lang="en-US" sz="2000" b="0" i="0" u="none" strike="noStrike" kern="0" cap="none" spc="0" baseline="0">
          <a:solidFill>
            <a:srgbClr val="E6E6E6"/>
          </a:solidFill>
          <a:uFillTx/>
          <a:latin typeface="Thorndale" pitchFamily="18"/>
          <a:ea typeface="Arial Unicode MS" pitchFamily="2"/>
          <a:cs typeface="Tahoma" pitchFamily="2"/>
        </a:defRPr>
      </a:lvl4pPr>
      <a:lvl5pPr marL="2159995" marR="0" lvl="4" indent="-215999" algn="l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Clr>
          <a:srgbClr val="E6E6E6"/>
        </a:buClr>
        <a:buSzPct val="45000"/>
        <a:buFont typeface="StarSymbol"/>
        <a:buChar char="●"/>
        <a:tabLst/>
        <a:defRPr lang="en-US" sz="2000" b="0" i="0" u="none" strike="noStrike" kern="0" cap="none" spc="0" baseline="0">
          <a:solidFill>
            <a:srgbClr val="E6E6E6"/>
          </a:solidFill>
          <a:uFillTx/>
          <a:latin typeface="Thorndale" pitchFamily="18"/>
          <a:ea typeface="Arial Unicode MS" pitchFamily="2"/>
          <a:cs typeface="Tahoma" pitchFamily="2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61F7134-2B93-468D-B7CD-57E42E5744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429043D-7B54-4B68-8E1B-EB8AF8FE73DB}"/>
              </a:ext>
            </a:extLst>
          </p:cNvPr>
          <p:cNvSpPr txBox="1"/>
          <p:nvPr/>
        </p:nvSpPr>
        <p:spPr>
          <a:xfrm>
            <a:off x="2674926" y="3247054"/>
            <a:ext cx="629914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CHÚA NHẬT LỄ MÌNH MÁU CHÚA</a:t>
            </a:r>
            <a:endParaRPr lang="en-US" sz="2800" b="1" dirty="0">
              <a:solidFill>
                <a:srgbClr val="FFFF0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982C5DC-8C51-4781-A3E9-7F34A98695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695" y="463317"/>
            <a:ext cx="1105509" cy="1105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6624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ED1D2B8-41DE-4597-A977-6FAD641A8BC5}"/>
              </a:ext>
            </a:extLst>
          </p:cNvPr>
          <p:cNvSpPr/>
          <p:nvPr/>
        </p:nvSpPr>
        <p:spPr>
          <a:xfrm>
            <a:off x="2438400" y="2114550"/>
            <a:ext cx="6248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 NGUYỆN TÍN HỮU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FCA340E-9EEB-471A-9B11-1E3886AEF03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9" y="209550"/>
            <a:ext cx="2022605" cy="34861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A81A6EB-F194-40CB-8DCD-C51936976EE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1878596"/>
            <a:ext cx="1828799" cy="326490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D56B83D-A68C-4D8F-8389-803FA7056DA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3774757"/>
            <a:ext cx="2743200" cy="1313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9856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8611C6C-E32C-4BEE-8FCE-91F48C1049FE}"/>
              </a:ext>
            </a:extLst>
          </p:cNvPr>
          <p:cNvSpPr txBox="1"/>
          <p:nvPr/>
        </p:nvSpPr>
        <p:spPr>
          <a:xfrm>
            <a:off x="3512956" y="2063918"/>
            <a:ext cx="52992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DÂNG LỄ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EBE78D3-65CE-46F9-A1D9-2C45C098FC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703" y="1186305"/>
            <a:ext cx="3563910" cy="3563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2842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E23BA6D-69E3-42D6-86FD-7E5208EF7B54}"/>
              </a:ext>
            </a:extLst>
          </p:cNvPr>
          <p:cNvSpPr txBox="1"/>
          <p:nvPr/>
        </p:nvSpPr>
        <p:spPr>
          <a:xfrm>
            <a:off x="2514599" y="306655"/>
            <a:ext cx="411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CA HIỆP LỄ</a:t>
            </a:r>
            <a:endParaRPr lang="en-US" sz="4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2B606FA-EB6E-4C18-88E0-2959E4C9D701}"/>
              </a:ext>
            </a:extLst>
          </p:cNvPr>
          <p:cNvSpPr txBox="1"/>
          <p:nvPr/>
        </p:nvSpPr>
        <p:spPr>
          <a:xfrm>
            <a:off x="441014" y="1267160"/>
            <a:ext cx="8261969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44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Chúa</a:t>
            </a:r>
            <a:r>
              <a:rPr lang="en-US" sz="44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phán</a:t>
            </a:r>
            <a:r>
              <a:rPr lang="en-US" sz="44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:” Ai </a:t>
            </a:r>
            <a:r>
              <a:rPr lang="en-US" sz="44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ăn</a:t>
            </a:r>
            <a:r>
              <a:rPr lang="en-US" sz="44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thịt</a:t>
            </a:r>
            <a:r>
              <a:rPr lang="en-US" sz="44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Ta </a:t>
            </a:r>
            <a:r>
              <a:rPr lang="en-US" sz="44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và</a:t>
            </a:r>
            <a:r>
              <a:rPr lang="en-US" sz="44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uống</a:t>
            </a:r>
            <a:r>
              <a:rPr lang="en-US" sz="44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máu</a:t>
            </a:r>
            <a:r>
              <a:rPr lang="en-US" sz="44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Ta, </a:t>
            </a:r>
            <a:r>
              <a:rPr lang="en-US" sz="44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thì</a:t>
            </a:r>
            <a:r>
              <a:rPr lang="en-US" sz="44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ở </a:t>
            </a:r>
            <a:r>
              <a:rPr lang="en-US" sz="44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trong</a:t>
            </a:r>
            <a:r>
              <a:rPr lang="en-US" sz="44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Ta </a:t>
            </a:r>
            <a:r>
              <a:rPr lang="en-US" sz="44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và</a:t>
            </a:r>
            <a:r>
              <a:rPr lang="en-US" sz="44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Ta ở </a:t>
            </a:r>
            <a:r>
              <a:rPr lang="en-US" sz="44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trong</a:t>
            </a:r>
            <a:r>
              <a:rPr lang="en-US" sz="44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kẻ</a:t>
            </a:r>
            <a:r>
              <a:rPr lang="en-US" sz="44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ấy</a:t>
            </a:r>
            <a:r>
              <a:rPr lang="en-US" sz="44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”.</a:t>
            </a:r>
            <a:endParaRPr lang="en-US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14290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61F7134-2B93-468D-B7CD-57E42E5744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429043D-7B54-4B68-8E1B-EB8AF8FE73DB}"/>
              </a:ext>
            </a:extLst>
          </p:cNvPr>
          <p:cNvSpPr txBox="1"/>
          <p:nvPr/>
        </p:nvSpPr>
        <p:spPr>
          <a:xfrm>
            <a:off x="2674926" y="3247054"/>
            <a:ext cx="629914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CHÚA NHẬT LỄ MÌNH MÁU CHÚA</a:t>
            </a:r>
            <a:endParaRPr lang="en-US" sz="2800" b="1" dirty="0">
              <a:solidFill>
                <a:srgbClr val="FFFF0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982C5DC-8C51-4781-A3E9-7F34A98695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695" y="463317"/>
            <a:ext cx="1105509" cy="1105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0215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/>
          <p:nvPr/>
        </p:nvSpPr>
        <p:spPr>
          <a:xfrm>
            <a:off x="259280" y="1001794"/>
            <a:ext cx="8625439" cy="2123658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algn="just"/>
            <a:r>
              <a:rPr lang="en-US" sz="4000" b="1" i="0" u="none" strike="noStrike" kern="1200" cap="none" spc="0" baseline="0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Microsoft YaHei" pitchFamily="2"/>
                <a:cs typeface="Arial" panose="020B0604020202020204" pitchFamily="34" charset="0"/>
              </a:rPr>
              <a:t> </a:t>
            </a:r>
            <a:r>
              <a:rPr lang="vi-VN" sz="44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Ta sẽ lấy tinh hoa lúa mì nuôi dưỡng chúng, và cho chúng ăn no mật từ hốc đã chảy ra.</a:t>
            </a:r>
            <a:endParaRPr lang="en-US" sz="4400" b="1" i="0" u="none" strike="noStrike" kern="1200" cap="none" spc="0" baseline="0" dirty="0">
              <a:solidFill>
                <a:schemeClr val="bg1"/>
              </a:solidFill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DA7B9AF-A5E5-4DE2-917C-5A3A29380515}"/>
              </a:ext>
            </a:extLst>
          </p:cNvPr>
          <p:cNvSpPr txBox="1"/>
          <p:nvPr/>
        </p:nvSpPr>
        <p:spPr>
          <a:xfrm>
            <a:off x="2667000" y="170797"/>
            <a:ext cx="434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Ca </a:t>
            </a:r>
            <a:r>
              <a:rPr lang="en-US" sz="48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Nhập</a:t>
            </a:r>
            <a:r>
              <a:rPr lang="en-US" sz="4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Lễ</a:t>
            </a:r>
            <a:endParaRPr lang="en-US" sz="4800" dirty="0"/>
          </a:p>
        </p:txBody>
      </p:sp>
    </p:spTree>
  </p:cSld>
  <p:clrMapOvr>
    <a:masterClrMapping/>
  </p:clrMapOvr>
  <p:transition spd="med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/>
          <p:nvPr/>
        </p:nvSpPr>
        <p:spPr>
          <a:xfrm>
            <a:off x="72828" y="770751"/>
            <a:ext cx="8998344" cy="1446550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740572" rtl="0" fontAlgn="auto" hangingPunct="0">
              <a:lnSpc>
                <a:spcPct val="100000"/>
              </a:lnSpc>
              <a:spcBef>
                <a:spcPts val="965"/>
              </a:spcBef>
              <a:spcAft>
                <a:spcPts val="805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vi-VN" sz="44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“Ðây là máu giao ước Thiên Chúa đã cam kết với các ngươi”.</a:t>
            </a:r>
            <a:endParaRPr lang="en-US" sz="4400" b="1" i="0" u="none" strike="noStrike" kern="1200" cap="none" spc="0" baseline="0" dirty="0">
              <a:solidFill>
                <a:schemeClr val="bg1"/>
              </a:solidFill>
              <a:uFillTx/>
              <a:latin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A8C877E-1F27-4C65-8D10-EF8FA5CC291D}"/>
              </a:ext>
            </a:extLst>
          </p:cNvPr>
          <p:cNvSpPr txBox="1"/>
          <p:nvPr/>
        </p:nvSpPr>
        <p:spPr>
          <a:xfrm>
            <a:off x="0" y="151878"/>
            <a:ext cx="907117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solidFill>
                  <a:srgbClr val="FFFF00"/>
                </a:solidFill>
                <a:latin typeface="Arial" panose="020B0604020202020204" pitchFamily="34" charset="0"/>
              </a:rPr>
              <a:t>Bài</a:t>
            </a:r>
            <a:r>
              <a:rPr lang="en-US" sz="4000" b="1" dirty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Arial" panose="020B0604020202020204" pitchFamily="34" charset="0"/>
              </a:rPr>
              <a:t>Đọc</a:t>
            </a:r>
            <a:r>
              <a:rPr lang="en-US" sz="4000" b="1" dirty="0">
                <a:solidFill>
                  <a:srgbClr val="FFFF00"/>
                </a:solidFill>
                <a:latin typeface="Arial" panose="020B0604020202020204" pitchFamily="34" charset="0"/>
              </a:rPr>
              <a:t> 1: </a:t>
            </a:r>
            <a:r>
              <a:rPr lang="en-US" sz="40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 </a:t>
            </a:r>
            <a:r>
              <a:rPr lang="en-US" sz="40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Xh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24, 3-8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9DD3A0B-07D5-4E35-A977-30E947C9B260}"/>
              </a:ext>
            </a:extLst>
          </p:cNvPr>
          <p:cNvSpPr txBox="1"/>
          <p:nvPr/>
        </p:nvSpPr>
        <p:spPr>
          <a:xfrm>
            <a:off x="178025" y="2131354"/>
            <a:ext cx="622479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Trích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sách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Xuất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Hành</a:t>
            </a:r>
            <a:endParaRPr lang="en-US" sz="4000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588591D-F391-4231-BA51-FAA3CD35F6A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8906" y="3012146"/>
            <a:ext cx="4312266" cy="2325564"/>
          </a:xfrm>
          <a:prstGeom prst="rect">
            <a:avLst/>
          </a:prstGeom>
        </p:spPr>
      </p:pic>
    </p:spTree>
  </p:cSld>
  <p:clrMapOvr>
    <a:masterClrMapping/>
  </p:clrMapOvr>
  <p:transition spd="med">
    <p:pull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/>
          <p:nvPr/>
        </p:nvSpPr>
        <p:spPr>
          <a:xfrm>
            <a:off x="612707" y="1715547"/>
            <a:ext cx="8063344" cy="2123658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just" defTabSz="740572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4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Ðáp</a:t>
            </a:r>
            <a:r>
              <a:rPr lang="en-US" sz="44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: </a:t>
            </a:r>
            <a:r>
              <a:rPr lang="en-US" sz="44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Tôi</a:t>
            </a:r>
            <a:r>
              <a:rPr lang="en-US" sz="44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sẽ</a:t>
            </a:r>
            <a:r>
              <a:rPr lang="en-US" sz="44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lãnh</a:t>
            </a:r>
            <a:r>
              <a:rPr lang="en-US" sz="44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chén</a:t>
            </a:r>
            <a:r>
              <a:rPr lang="en-US" sz="44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cứu</a:t>
            </a:r>
            <a:r>
              <a:rPr lang="en-US" sz="44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độ</a:t>
            </a:r>
            <a:r>
              <a:rPr lang="en-US" sz="44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US" sz="44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và</a:t>
            </a:r>
            <a:r>
              <a:rPr lang="en-US" sz="44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tôi</a:t>
            </a:r>
            <a:r>
              <a:rPr lang="en-US" sz="44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sẽ</a:t>
            </a:r>
            <a:r>
              <a:rPr lang="en-US" sz="44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kêu</a:t>
            </a:r>
            <a:r>
              <a:rPr lang="en-US" sz="44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cầu</a:t>
            </a:r>
            <a:r>
              <a:rPr lang="en-US" sz="44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danh</a:t>
            </a:r>
            <a:r>
              <a:rPr lang="en-US" sz="44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Chúa</a:t>
            </a:r>
            <a:endParaRPr lang="en-US" sz="4400" b="1" i="0" u="none" strike="noStrike" kern="1200" cap="none" spc="0" baseline="0" dirty="0">
              <a:ln w="12700">
                <a:solidFill>
                  <a:schemeClr val="accent4">
                    <a:lumMod val="50000"/>
                  </a:schemeClr>
                </a:solidFill>
              </a:ln>
              <a:solidFill>
                <a:schemeClr val="bg1"/>
              </a:solidFill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2643994" y="145883"/>
            <a:ext cx="4248476" cy="92333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740572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400" b="1" i="0" u="none" strike="noStrike" kern="1200" cap="none" spc="0" baseline="0" dirty="0" err="1">
                <a:solidFill>
                  <a:srgbClr val="FFFF00"/>
                </a:solidFill>
                <a:uFillTx/>
                <a:latin typeface="Calibri"/>
              </a:rPr>
              <a:t>Đáp</a:t>
            </a:r>
            <a:r>
              <a:rPr lang="en-US" sz="5400" b="1" i="0" u="none" strike="noStrike" kern="1200" cap="none" spc="0" baseline="0" dirty="0">
                <a:solidFill>
                  <a:srgbClr val="FFFF00"/>
                </a:solidFill>
                <a:uFillTx/>
                <a:latin typeface="Calibri"/>
              </a:rPr>
              <a:t> Ca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C1872A9-38BF-4BF8-9466-072F5E08A766}"/>
              </a:ext>
            </a:extLst>
          </p:cNvPr>
          <p:cNvSpPr txBox="1"/>
          <p:nvPr/>
        </p:nvSpPr>
        <p:spPr>
          <a:xfrm>
            <a:off x="594300" y="980203"/>
            <a:ext cx="834786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a-DK" sz="36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Tv 115, 12-13. 15-16bc. 17-18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/>
          <p:nvPr/>
        </p:nvSpPr>
        <p:spPr>
          <a:xfrm>
            <a:off x="242613" y="745659"/>
            <a:ext cx="8658774" cy="1446550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just" defTabSz="740572" rtl="0" fontAlgn="auto" hangingPunct="0">
              <a:lnSpc>
                <a:spcPct val="100000"/>
              </a:lnSpc>
              <a:spcBef>
                <a:spcPts val="965"/>
              </a:spcBef>
              <a:spcAft>
                <a:spcPts val="805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vi-VN" sz="44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“Máu Chúa Kitô tẩy sạch lương tâm chúng ta”.</a:t>
            </a:r>
            <a:endParaRPr lang="en-US" sz="4400" b="1" i="0" u="none" strike="noStrike" kern="1200" cap="none" spc="0" baseline="0" dirty="0">
              <a:solidFill>
                <a:schemeClr val="bg1"/>
              </a:solidFill>
              <a:uFillTx/>
              <a:latin typeface="Arial" panose="020B0604020202020204" pitchFamily="34" charset="0"/>
              <a:ea typeface="Microsoft YaHei" pitchFamily="2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4896393-084D-4B4E-A270-99CEF18D03A3}"/>
              </a:ext>
            </a:extLst>
          </p:cNvPr>
          <p:cNvSpPr txBox="1"/>
          <p:nvPr/>
        </p:nvSpPr>
        <p:spPr>
          <a:xfrm>
            <a:off x="-145933" y="157586"/>
            <a:ext cx="867837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solidFill>
                  <a:srgbClr val="FFFF00"/>
                </a:solidFill>
                <a:latin typeface="Arial" panose="020B0604020202020204" pitchFamily="34" charset="0"/>
              </a:rPr>
              <a:t>Bài</a:t>
            </a:r>
            <a:r>
              <a:rPr lang="en-US" sz="4000" b="1" dirty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Arial" panose="020B0604020202020204" pitchFamily="34" charset="0"/>
              </a:rPr>
              <a:t>Đọc</a:t>
            </a:r>
            <a:r>
              <a:rPr lang="en-US" sz="4000" b="1" dirty="0">
                <a:solidFill>
                  <a:srgbClr val="FFFF00"/>
                </a:solidFill>
                <a:latin typeface="Arial" panose="020B0604020202020204" pitchFamily="34" charset="0"/>
              </a:rPr>
              <a:t> 2: </a:t>
            </a:r>
            <a:r>
              <a:rPr lang="en-US" sz="40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Dt 9, 11-15</a:t>
            </a:r>
            <a:endParaRPr lang="en-US" sz="4000" dirty="0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022D72C-AB6E-499E-B488-37CE59C98FA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7016" y="3155895"/>
            <a:ext cx="4284372" cy="220458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3ECAEC9-9C65-4697-BC31-89BECEE643A7}"/>
              </a:ext>
            </a:extLst>
          </p:cNvPr>
          <p:cNvSpPr txBox="1"/>
          <p:nvPr/>
        </p:nvSpPr>
        <p:spPr>
          <a:xfrm>
            <a:off x="242613" y="2268095"/>
            <a:ext cx="817295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4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Trích thư gởi tín hữu Do-thái.</a:t>
            </a:r>
            <a:endParaRPr lang="en-US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zo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E1CF996-EC85-4D87-A846-94F8105638D6}"/>
              </a:ext>
            </a:extLst>
          </p:cNvPr>
          <p:cNvSpPr txBox="1"/>
          <p:nvPr/>
        </p:nvSpPr>
        <p:spPr>
          <a:xfrm>
            <a:off x="1431616" y="347115"/>
            <a:ext cx="6781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Alleluia</a:t>
            </a:r>
            <a:r>
              <a:rPr lang="en-US" sz="44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: </a:t>
            </a:r>
            <a:r>
              <a:rPr lang="en-US" sz="4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Ga 6, 51-52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682868AD-E8B9-462B-B621-E55F03EA34A5}"/>
              </a:ext>
            </a:extLst>
          </p:cNvPr>
          <p:cNvSpPr txBox="1">
            <a:spLocks/>
          </p:cNvSpPr>
          <p:nvPr/>
        </p:nvSpPr>
        <p:spPr>
          <a:xfrm>
            <a:off x="304800" y="1116556"/>
            <a:ext cx="8534400" cy="3285704"/>
          </a:xfrm>
          <a:prstGeom prst="rect">
            <a:avLst/>
          </a:prstGeom>
        </p:spPr>
        <p:txBody>
          <a:bodyPr>
            <a:noAutofit/>
          </a:bodyPr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StarSymbol"/>
              <a:buChar char=""/>
              <a:tabLst/>
              <a:defRPr lang="en-US" sz="1800" b="1" i="1" u="none" strike="noStrike" kern="0" cap="none" spc="0" baseline="0">
                <a:solidFill>
                  <a:srgbClr val="FF9966"/>
                </a:solidFill>
                <a:uFillTx/>
                <a:latin typeface="Albany" pitchFamily="34"/>
                <a:ea typeface="Arial Unicode MS" pitchFamily="2"/>
                <a:cs typeface="Tahoma" pitchFamily="2"/>
              </a:defRPr>
            </a:lvl1pPr>
          </a:lstStyle>
          <a:p>
            <a:pPr algn="just"/>
            <a:r>
              <a:rPr lang="vi-VN" sz="4400" u="sng" dirty="0">
                <a:solidFill>
                  <a:srgbClr val="FFFF00"/>
                </a:solidFill>
                <a:latin typeface="+mn-lt"/>
                <a:cs typeface="Times New Roman" pitchFamily="18" charset="0"/>
              </a:rPr>
              <a:t>Alleluia-alleluia</a:t>
            </a:r>
            <a:r>
              <a:rPr lang="vi-VN" sz="4400" u="sng" dirty="0">
                <a:solidFill>
                  <a:srgbClr val="FFFF00"/>
                </a:solidFill>
                <a:latin typeface="+mn-lt"/>
                <a:cs typeface="Arial" panose="020B0604020202020204" pitchFamily="34" charset="0"/>
              </a:rPr>
              <a:t>:</a:t>
            </a:r>
            <a:r>
              <a:rPr lang="vi-VN" sz="4400" i="0" dirty="0">
                <a:solidFill>
                  <a:schemeClr val="bg1"/>
                </a:solidFill>
                <a:latin typeface="+mn-lt"/>
              </a:rPr>
              <a:t> </a:t>
            </a:r>
            <a:r>
              <a:rPr lang="vi-VN" sz="440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vi-VN" sz="400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– </a:t>
            </a:r>
            <a:r>
              <a:rPr lang="en-US" sz="440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Chúa</a:t>
            </a:r>
            <a:r>
              <a:rPr lang="en-US" sz="440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phán</a:t>
            </a:r>
            <a:r>
              <a:rPr lang="en-US" sz="440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: “Ta </a:t>
            </a:r>
            <a:r>
              <a:rPr lang="en-US" sz="440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là</a:t>
            </a:r>
            <a:r>
              <a:rPr lang="en-US" sz="440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bánh </a:t>
            </a:r>
            <a:r>
              <a:rPr lang="en-US" sz="440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hằng</a:t>
            </a:r>
            <a:r>
              <a:rPr lang="en-US" sz="440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sống</a:t>
            </a:r>
            <a:r>
              <a:rPr lang="en-US" sz="440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từ</a:t>
            </a:r>
            <a:r>
              <a:rPr lang="en-US" sz="440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trời</a:t>
            </a:r>
            <a:r>
              <a:rPr lang="en-US" sz="440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xuống</a:t>
            </a:r>
            <a:r>
              <a:rPr lang="en-US" sz="440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; ai </a:t>
            </a:r>
            <a:r>
              <a:rPr lang="en-US" sz="440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ăn</a:t>
            </a:r>
            <a:r>
              <a:rPr lang="en-US" sz="440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bánh </a:t>
            </a:r>
            <a:r>
              <a:rPr lang="en-US" sz="440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này</a:t>
            </a:r>
            <a:r>
              <a:rPr lang="en-US" sz="440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US" sz="440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thì</a:t>
            </a:r>
            <a:r>
              <a:rPr lang="en-US" sz="440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sẽ</a:t>
            </a:r>
            <a:r>
              <a:rPr lang="en-US" sz="440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sống</a:t>
            </a:r>
            <a:r>
              <a:rPr lang="en-US" sz="440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đời</a:t>
            </a:r>
            <a:r>
              <a:rPr lang="en-US" sz="440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đời</a:t>
            </a:r>
            <a:r>
              <a:rPr lang="en-US" sz="440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”. –  </a:t>
            </a:r>
            <a:r>
              <a:rPr lang="vi-VN" sz="4400" u="sng" dirty="0">
                <a:solidFill>
                  <a:srgbClr val="FFFF00"/>
                </a:solidFill>
                <a:latin typeface="+mn-lt"/>
                <a:cs typeface="Arial" panose="020B0604020202020204" pitchFamily="34" charset="0"/>
              </a:rPr>
              <a:t>Alleluia.</a:t>
            </a:r>
          </a:p>
        </p:txBody>
      </p:sp>
    </p:spTree>
    <p:extLst>
      <p:ext uri="{BB962C8B-B14F-4D97-AF65-F5344CB8AC3E}">
        <p14:creationId xmlns:p14="http://schemas.microsoft.com/office/powerpoint/2010/main" val="20522623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61F7134-2B93-468D-B7CD-57E42E5744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429043D-7B54-4B68-8E1B-EB8AF8FE73DB}"/>
              </a:ext>
            </a:extLst>
          </p:cNvPr>
          <p:cNvSpPr txBox="1"/>
          <p:nvPr/>
        </p:nvSpPr>
        <p:spPr>
          <a:xfrm>
            <a:off x="2674926" y="3247054"/>
            <a:ext cx="629914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i="0" dirty="0" err="1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Phúc</a:t>
            </a:r>
            <a:r>
              <a:rPr lang="en-US" sz="32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3200" b="1" i="0" dirty="0" err="1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Âm</a:t>
            </a:r>
            <a:r>
              <a:rPr lang="en-US" sz="32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: Mc 14, 12-16. 22-26</a:t>
            </a:r>
            <a:endParaRPr lang="en-US" sz="3200" b="1" dirty="0">
              <a:solidFill>
                <a:srgbClr val="FFFF0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982C5DC-8C51-4781-A3E9-7F34A98695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695" y="463317"/>
            <a:ext cx="1105509" cy="1105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7029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9EDB0CD-6E63-4EA8-BF0E-B95655C41A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0169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37B172D-3B4B-4B31-8844-E74626F7A693}"/>
              </a:ext>
            </a:extLst>
          </p:cNvPr>
          <p:cNvSpPr txBox="1"/>
          <p:nvPr/>
        </p:nvSpPr>
        <p:spPr>
          <a:xfrm>
            <a:off x="1687189" y="1708870"/>
            <a:ext cx="634011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000" b="1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KINH TIN KÍNH</a:t>
            </a:r>
            <a:endParaRPr lang="en-US" sz="6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3114823"/>
      </p:ext>
    </p:extLst>
  </p:cSld>
  <p:clrMapOvr>
    <a:masterClrMapping/>
  </p:clrMapOvr>
</p:sld>
</file>

<file path=ppt/theme/theme1.xml><?xml version="1.0" encoding="utf-8"?>
<a:theme xmlns:a="http://schemas.openxmlformats.org/drawingml/2006/main" name="lyt darkblue_new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1363</TotalTime>
  <Words>198</Words>
  <Application>Microsoft Office PowerPoint</Application>
  <PresentationFormat>On-screen Show (16:9)</PresentationFormat>
  <Paragraphs>21</Paragraphs>
  <Slides>13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Albany</vt:lpstr>
      <vt:lpstr>Arial</vt:lpstr>
      <vt:lpstr>Calibri</vt:lpstr>
      <vt:lpstr>Roboto</vt:lpstr>
      <vt:lpstr>StarSymbol</vt:lpstr>
      <vt:lpstr>Thorndale</vt:lpstr>
      <vt:lpstr>Times New Roman</vt:lpstr>
      <vt:lpstr>lyt darkblue_new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Quốc Văn Nguyễn</dc:creator>
  <cp:lastModifiedBy>PC</cp:lastModifiedBy>
  <cp:revision>66</cp:revision>
  <dcterms:created xsi:type="dcterms:W3CDTF">2018-11-13T15:52:26Z</dcterms:created>
  <dcterms:modified xsi:type="dcterms:W3CDTF">2026-05-18T11:24:08Z</dcterms:modified>
</cp:coreProperties>
</file>