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74" r:id="rId2"/>
    <p:sldId id="257" r:id="rId3"/>
    <p:sldId id="258" r:id="rId4"/>
    <p:sldId id="260" r:id="rId5"/>
    <p:sldId id="261" r:id="rId6"/>
    <p:sldId id="275" r:id="rId7"/>
    <p:sldId id="309" r:id="rId8"/>
    <p:sldId id="287" r:id="rId9"/>
    <p:sldId id="292" r:id="rId10"/>
    <p:sldId id="284" r:id="rId11"/>
    <p:sldId id="282" r:id="rId12"/>
    <p:sldId id="283" r:id="rId13"/>
    <p:sldId id="310" r:id="rId14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1068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09A71-49D6-432C-8880-51D70A3C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BBBAD-B87C-4398-9ABF-DD76EA394615}"/>
              </a:ext>
            </a:extLst>
          </p:cNvPr>
          <p:cNvSpPr txBox="1"/>
          <p:nvPr/>
        </p:nvSpPr>
        <p:spPr>
          <a:xfrm>
            <a:off x="2585913" y="2793900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6A929-5846-4552-8D84-D8CCD490E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6" y="19628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9" y="306655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4" y="1267160"/>
            <a:ext cx="826196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 một điều tôi xin Chúa, một điều tôi kiếm tìm, đó là tôi được cư ngụ trong nhà Chúa suốt đời tôi.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09A71-49D6-432C-8880-51D70A3C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BBBAD-B87C-4398-9ABF-DD76EA394615}"/>
              </a:ext>
            </a:extLst>
          </p:cNvPr>
          <p:cNvSpPr txBox="1"/>
          <p:nvPr/>
        </p:nvSpPr>
        <p:spPr>
          <a:xfrm>
            <a:off x="2585913" y="2793900"/>
            <a:ext cx="62991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XI THƯỜNG NIÊN A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6A929-5846-4552-8D84-D8CCD490E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6" y="19628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5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001794"/>
            <a:ext cx="8625439" cy="347787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0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nghe tiếng tôi kêu cầu. Lạy Chúa là Đấng cứu độ tôi, Chúa là Đấng phù trợ tôi, xin đừng bỏ rơi và đừng hắt hủi tôi.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770751"/>
            <a:ext cx="8998344" cy="212365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“Ðối với Ta, các ngươi sẽ là một vương quốc tư tế, một dân tộc hiến thánh”.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19, 2-6a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72828" y="2955971"/>
            <a:ext cx="6224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Xuất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Hành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906" y="3012146"/>
            <a:ext cx="4312266" cy="2325564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Ta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tộc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đoàn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chiên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chăn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nuôi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(c. 3c).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594300" y="980203"/>
            <a:ext cx="83478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99, 2. 3. 5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242613" y="745659"/>
            <a:ext cx="8658774" cy="2554545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“Nếu chúng ta được giao hoà cùng Thiên Chúa nhờ cái chết của Con Ngài, ắt chúng ta sẽ được cứu độ trong sự sống của Ngài”.</a:t>
            </a:r>
            <a:endParaRPr lang="en-US" sz="40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Rm 5, 6-11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65" y="3843121"/>
            <a:ext cx="2948822" cy="1517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06775" y="3300204"/>
            <a:ext cx="8172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tín hữu Rôma.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956485" y="347115"/>
            <a:ext cx="7568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Ga 6, 64b </a:t>
            </a:r>
            <a:r>
              <a:rPr lang="en-US" sz="44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69b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/>
            <a:r>
              <a:rPr lang="vi-VN" sz="4400" u="sng" dirty="0">
                <a:solidFill>
                  <a:srgbClr val="FFFF00"/>
                </a:solidFill>
                <a:latin typeface="+mn-lt"/>
                <a:cs typeface="Times New Roman" pitchFamily="18" charset="0"/>
              </a:rPr>
              <a:t>Alleluia-alleluia</a:t>
            </a:r>
            <a:r>
              <a:rPr lang="vi-VN" sz="4400" u="sng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:</a:t>
            </a:r>
            <a:r>
              <a:rPr lang="vi-VN" sz="4400" i="0" dirty="0">
                <a:solidFill>
                  <a:schemeClr val="bg1"/>
                </a:solidFill>
                <a:latin typeface="+mn-lt"/>
              </a:rPr>
              <a:t> </a:t>
            </a: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có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những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ban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sự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sống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đời</a:t>
            </a:r>
            <a:r>
              <a:rPr lang="en-US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–</a:t>
            </a:r>
            <a:r>
              <a:rPr lang="en-US" sz="4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sz="4400" u="sng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Alleluia.</a:t>
            </a: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09A71-49D6-432C-8880-51D70A3C8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BBBAD-B87C-4398-9ABF-DD76EA394615}"/>
              </a:ext>
            </a:extLst>
          </p:cNvPr>
          <p:cNvSpPr txBox="1"/>
          <p:nvPr/>
        </p:nvSpPr>
        <p:spPr>
          <a:xfrm>
            <a:off x="2585913" y="2793900"/>
            <a:ext cx="6299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: Mt 9, 36 – 10, 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B6A929-5846-4552-8D84-D8CCD490E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6" y="196280"/>
            <a:ext cx="1105509" cy="11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1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248</Words>
  <Application>Microsoft Office PowerPoint</Application>
  <PresentationFormat>On-screen Show (16:9)</PresentationFormat>
  <Paragraphs>21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Albany</vt:lpstr>
      <vt:lpstr>Arial</vt:lpstr>
      <vt:lpstr>Calibri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68</cp:revision>
  <dcterms:created xsi:type="dcterms:W3CDTF">2018-11-13T15:52:26Z</dcterms:created>
  <dcterms:modified xsi:type="dcterms:W3CDTF">2026-05-25T08:57:29Z</dcterms:modified>
</cp:coreProperties>
</file>