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handoutMasterIdLst>
    <p:handoutMasterId r:id="rId16"/>
  </p:handoutMasterIdLst>
  <p:sldIdLst>
    <p:sldId id="274" r:id="rId2"/>
    <p:sldId id="257" r:id="rId3"/>
    <p:sldId id="258" r:id="rId4"/>
    <p:sldId id="260" r:id="rId5"/>
    <p:sldId id="261" r:id="rId6"/>
    <p:sldId id="275" r:id="rId7"/>
    <p:sldId id="311" r:id="rId8"/>
    <p:sldId id="287" r:id="rId9"/>
    <p:sldId id="292" r:id="rId10"/>
    <p:sldId id="284" r:id="rId11"/>
    <p:sldId id="282" r:id="rId12"/>
    <p:sldId id="283" r:id="rId13"/>
    <p:sldId id="312" r:id="rId14"/>
  </p:sldIdLst>
  <p:sldSz cx="9144000" cy="5143500" type="screen16x9"/>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9" d="100"/>
          <a:sy n="79" d="100"/>
        </p:scale>
        <p:origin x="84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3372837" cy="502563"/>
          </a:xfrm>
          <a:prstGeom prst="rect">
            <a:avLst/>
          </a:prstGeom>
          <a:noFill/>
          <a:ln>
            <a:noFill/>
          </a:ln>
        </p:spPr>
        <p:txBody>
          <a:bodyPr vert="horz" wrap="none" lIns="90004" tIns="44997" rIns="90004" bIns="44997" anchor="t"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3" name="Date Placeholder 2"/>
          <p:cNvSpPr txBox="1">
            <a:spLocks noGrp="1"/>
          </p:cNvSpPr>
          <p:nvPr>
            <p:ph type="dt" sz="quarter" idx="1"/>
          </p:nvPr>
        </p:nvSpPr>
        <p:spPr>
          <a:xfrm>
            <a:off x="4399196" y="0"/>
            <a:ext cx="3372837" cy="502563"/>
          </a:xfrm>
          <a:prstGeom prst="rect">
            <a:avLst/>
          </a:prstGeom>
          <a:noFill/>
          <a:ln>
            <a:noFill/>
          </a:ln>
        </p:spPr>
        <p:txBody>
          <a:bodyPr vert="horz" wrap="none" lIns="90004" tIns="44997" rIns="90004" bIns="44997" anchor="t"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4" name="Footer Placeholder 3"/>
          <p:cNvSpPr txBox="1">
            <a:spLocks noGrp="1"/>
          </p:cNvSpPr>
          <p:nvPr>
            <p:ph type="ftr" sz="quarter" idx="2"/>
          </p:nvPr>
        </p:nvSpPr>
        <p:spPr>
          <a:xfrm>
            <a:off x="0" y="9555480"/>
            <a:ext cx="3372837" cy="502563"/>
          </a:xfrm>
          <a:prstGeom prst="rect">
            <a:avLst/>
          </a:prstGeom>
          <a:noFill/>
          <a:ln>
            <a:noFill/>
          </a:ln>
        </p:spPr>
        <p:txBody>
          <a:bodyPr vert="horz" wrap="none" lIns="90004" tIns="44997" rIns="90004" bIns="44997" anchor="b"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5" name="Slide Number Placeholder 4"/>
          <p:cNvSpPr txBox="1">
            <a:spLocks noGrp="1"/>
          </p:cNvSpPr>
          <p:nvPr>
            <p:ph type="sldNum" sz="quarter" idx="3"/>
          </p:nvPr>
        </p:nvSpPr>
        <p:spPr>
          <a:xfrm>
            <a:off x="4399196" y="9555480"/>
            <a:ext cx="3372837" cy="502563"/>
          </a:xfrm>
          <a:prstGeom prst="rect">
            <a:avLst/>
          </a:prstGeom>
          <a:noFill/>
          <a:ln>
            <a:noFill/>
          </a:ln>
        </p:spPr>
        <p:txBody>
          <a:bodyPr vert="horz" wrap="none" lIns="90004" tIns="44997" rIns="90004" bIns="44997" anchor="b"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D971E5F1-923A-41DF-A326-464730339D0C}" type="slidenum">
              <a:t>‹#›</a:t>
            </a:fld>
            <a:endParaRPr lang="en-US" sz="1400" b="0" i="0" u="none" strike="noStrike" kern="1200" cap="none" spc="0" baseline="0">
              <a:solidFill>
                <a:srgbClr val="000000"/>
              </a:solidFill>
              <a:uFillTx/>
              <a:latin typeface="Arial" pitchFamily="18"/>
              <a:ea typeface="Microsoft YaHei" pitchFamily="2"/>
              <a:cs typeface="Mangal" pitchFamily="2"/>
            </a:endParaRPr>
          </a:p>
        </p:txBody>
      </p:sp>
    </p:spTree>
    <p:extLst>
      <p:ext uri="{BB962C8B-B14F-4D97-AF65-F5344CB8AC3E}">
        <p14:creationId xmlns:p14="http://schemas.microsoft.com/office/powerpoint/2010/main" val="20907805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533396" y="763588"/>
            <a:ext cx="6705596" cy="3771899"/>
          </a:xfrm>
          <a:prstGeom prst="rect">
            <a:avLst/>
          </a:prstGeom>
          <a:noFill/>
          <a:ln>
            <a:noFill/>
            <a:prstDash val="solid"/>
          </a:ln>
        </p:spPr>
      </p:sp>
      <p:sp>
        <p:nvSpPr>
          <p:cNvPr id="3" name="Notes Placeholder 2"/>
          <p:cNvSpPr txBox="1">
            <a:spLocks noGrp="1"/>
          </p:cNvSpPr>
          <p:nvPr>
            <p:ph type="body" sz="quarter" idx="3"/>
          </p:nvPr>
        </p:nvSpPr>
        <p:spPr>
          <a:xfrm>
            <a:off x="777240" y="4777557"/>
            <a:ext cx="6217563" cy="4525923"/>
          </a:xfrm>
          <a:prstGeom prst="rect">
            <a:avLst/>
          </a:prstGeom>
          <a:noFill/>
          <a:ln>
            <a:noFill/>
          </a:ln>
        </p:spPr>
        <p:txBody>
          <a:bodyPr vert="horz" wrap="square" lIns="0" tIns="0" rIns="0" bIns="0" anchor="t" anchorCtr="0" compatLnSpc="1">
            <a:noAutofit/>
          </a:bodyPr>
          <a:lstStyle/>
          <a:p>
            <a:pPr lvl="0"/>
            <a:endParaRPr lang="en-US"/>
          </a:p>
        </p:txBody>
      </p:sp>
      <p:sp>
        <p:nvSpPr>
          <p:cNvPr id="4" name="Header Placeholder 3"/>
          <p:cNvSpPr txBox="1">
            <a:spLocks noGrp="1"/>
          </p:cNvSpPr>
          <p:nvPr>
            <p:ph type="hdr" sz="quarter"/>
          </p:nvPr>
        </p:nvSpPr>
        <p:spPr>
          <a:xfrm>
            <a:off x="0" y="0"/>
            <a:ext cx="3372837" cy="502563"/>
          </a:xfrm>
          <a:prstGeom prst="rect">
            <a:avLst/>
          </a:prstGeom>
          <a:noFill/>
          <a:ln>
            <a:noFill/>
          </a:ln>
        </p:spPr>
        <p:txBody>
          <a:bodyPr vert="horz" wrap="square" lIns="0" tIns="0" rIns="0" bIns="0" anchor="t"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5" name="Date Placeholder 4"/>
          <p:cNvSpPr txBox="1">
            <a:spLocks noGrp="1"/>
          </p:cNvSpPr>
          <p:nvPr>
            <p:ph type="dt" idx="1"/>
          </p:nvPr>
        </p:nvSpPr>
        <p:spPr>
          <a:xfrm>
            <a:off x="4399196" y="0"/>
            <a:ext cx="3372837" cy="502563"/>
          </a:xfrm>
          <a:prstGeom prst="rect">
            <a:avLst/>
          </a:prstGeom>
          <a:noFill/>
          <a:ln>
            <a:noFill/>
          </a:ln>
        </p:spPr>
        <p:txBody>
          <a:bodyPr vert="horz" wrap="square" lIns="0" tIns="0" rIns="0" bIns="0" anchor="t"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6" name="Footer Placeholder 5"/>
          <p:cNvSpPr txBox="1">
            <a:spLocks noGrp="1"/>
          </p:cNvSpPr>
          <p:nvPr>
            <p:ph type="ftr" sz="quarter" idx="4"/>
          </p:nvPr>
        </p:nvSpPr>
        <p:spPr>
          <a:xfrm>
            <a:off x="0" y="9555480"/>
            <a:ext cx="3372837" cy="502563"/>
          </a:xfrm>
          <a:prstGeom prst="rect">
            <a:avLst/>
          </a:prstGeom>
          <a:noFill/>
          <a:ln>
            <a:noFill/>
          </a:ln>
        </p:spPr>
        <p:txBody>
          <a:bodyPr vert="horz" wrap="square" lIns="0" tIns="0" rIns="0" bIns="0" anchor="b"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7" name="Slide Number Placeholder 6"/>
          <p:cNvSpPr txBox="1">
            <a:spLocks noGrp="1"/>
          </p:cNvSpPr>
          <p:nvPr>
            <p:ph type="sldNum" sz="quarter" idx="5"/>
          </p:nvPr>
        </p:nvSpPr>
        <p:spPr>
          <a:xfrm>
            <a:off x="4399196" y="9555480"/>
            <a:ext cx="3372837" cy="502563"/>
          </a:xfrm>
          <a:prstGeom prst="rect">
            <a:avLst/>
          </a:prstGeom>
          <a:noFill/>
          <a:ln>
            <a:noFill/>
          </a:ln>
        </p:spPr>
        <p:txBody>
          <a:bodyPr vert="horz" wrap="square" lIns="0" tIns="0" rIns="0" bIns="0" anchor="b"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fld id="{1F021F4E-B197-4692-8645-753E8A4C6DB3}" type="slidenum">
              <a:t>‹#›</a:t>
            </a:fld>
            <a:endParaRPr lang="en-US"/>
          </a:p>
        </p:txBody>
      </p:sp>
    </p:spTree>
    <p:extLst>
      <p:ext uri="{BB962C8B-B14F-4D97-AF65-F5344CB8AC3E}">
        <p14:creationId xmlns:p14="http://schemas.microsoft.com/office/powerpoint/2010/main" val="2407263623"/>
      </p:ext>
    </p:extLst>
  </p:cSld>
  <p:clrMap bg1="lt1" tx1="dk1" bg2="lt2" tx2="dk2" accent1="accent1" accent2="accent2" accent3="accent3" accent4="accent4" accent5="accent5" accent6="accent6" hlink="hlink" folHlink="folHlink"/>
  <p:notesStyle>
    <a:lvl1pPr marL="174933" marR="0" lvl="0" indent="-174933" defTabSz="914400" rtl="0" fontAlgn="auto" hangingPunct="0">
      <a:lnSpc>
        <a:spcPct val="100000"/>
      </a:lnSpc>
      <a:spcBef>
        <a:spcPts val="0"/>
      </a:spcBef>
      <a:spcAft>
        <a:spcPts val="0"/>
      </a:spcAft>
      <a:buNone/>
      <a:tabLst/>
      <a:defRPr lang="en-US" sz="1600" b="0" i="0" u="none" strike="noStrike" kern="1200" cap="none" spc="0" baseline="0">
        <a:solidFill>
          <a:srgbClr val="000000"/>
        </a:solidFill>
        <a:uFillTx/>
        <a:latin typeface="Arial" pitchFamily="18"/>
        <a:ea typeface="Microsoft YaHei" pitchFamily="2"/>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226893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847305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8175312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7436890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3400" y="763588"/>
            <a:ext cx="6705600" cy="3771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lvl="0"/>
            <a:fld id="{1F021F4E-B197-4692-8645-753E8A4C6DB3}" type="slidenum">
              <a:rPr lang="en-US" smtClean="0"/>
              <a:t>6</a:t>
            </a:fld>
            <a:endParaRPr lang="en-US"/>
          </a:p>
        </p:txBody>
      </p:sp>
    </p:spTree>
    <p:extLst>
      <p:ext uri="{BB962C8B-B14F-4D97-AF65-F5344CB8AC3E}">
        <p14:creationId xmlns:p14="http://schemas.microsoft.com/office/powerpoint/2010/main" val="27134219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443" y="1597493"/>
            <a:ext cx="7773122" cy="1102793"/>
          </a:xfrm>
        </p:spPr>
        <p:txBody>
          <a:bodyPr/>
          <a:lstStyle>
            <a:lvl1pPr>
              <a:defRPr/>
            </a:lvl1pPr>
          </a:lstStyle>
          <a:p>
            <a:pPr lvl="0"/>
            <a:r>
              <a:rPr lang="en-US"/>
              <a:t>Click to edit Master title style</a:t>
            </a:r>
          </a:p>
        </p:txBody>
      </p:sp>
      <p:sp>
        <p:nvSpPr>
          <p:cNvPr id="3" name="Subtitle 2"/>
          <p:cNvSpPr txBox="1">
            <a:spLocks noGrp="1"/>
          </p:cNvSpPr>
          <p:nvPr>
            <p:ph type="subTitle" idx="1"/>
          </p:nvPr>
        </p:nvSpPr>
        <p:spPr>
          <a:xfrm>
            <a:off x="1372322" y="2914147"/>
            <a:ext cx="6400800" cy="1314495"/>
          </a:xfrm>
        </p:spPr>
        <p:txBody>
          <a:bodyPr anchorCtr="1"/>
          <a:lstStyle>
            <a:lvl1pPr marL="0" indent="0" algn="ctr">
              <a:buNone/>
              <a:defRPr>
                <a:solidFill>
                  <a:srgbClr val="898989"/>
                </a:solidFill>
              </a:defRPr>
            </a:lvl1pPr>
          </a:lstStyle>
          <a:p>
            <a:pPr lvl="0"/>
            <a:r>
              <a:rPr lang="en-US"/>
              <a:t>Click to edit Master subtitle style</a:t>
            </a:r>
          </a:p>
        </p:txBody>
      </p:sp>
    </p:spTree>
    <p:extLst>
      <p:ext uri="{BB962C8B-B14F-4D97-AF65-F5344CB8AC3E}">
        <p14:creationId xmlns:p14="http://schemas.microsoft.com/office/powerpoint/2010/main" val="4098344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9836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641278" y="192261"/>
            <a:ext cx="1988637" cy="4502990"/>
          </a:xfrm>
        </p:spPr>
        <p:txBody>
          <a:bodyPr vert="eaVert"/>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a:xfrm>
            <a:off x="672477" y="192261"/>
            <a:ext cx="5830561" cy="450299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7458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7070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722878" y="3305144"/>
            <a:ext cx="7771677" cy="1021787"/>
          </a:xfrm>
        </p:spPr>
        <p:txBody>
          <a:bodyPr anchor="t"/>
          <a:lstStyle>
            <a:lvl1pPr>
              <a:defRPr sz="3200" cap="all"/>
            </a:lvl1pPr>
          </a:lstStyle>
          <a:p>
            <a:pPr lvl="0"/>
            <a:r>
              <a:rPr lang="en-US"/>
              <a:t>Click to edit Master title style</a:t>
            </a:r>
          </a:p>
        </p:txBody>
      </p:sp>
      <p:sp>
        <p:nvSpPr>
          <p:cNvPr id="3" name="Text Placeholder 2"/>
          <p:cNvSpPr txBox="1">
            <a:spLocks noGrp="1"/>
          </p:cNvSpPr>
          <p:nvPr>
            <p:ph type="body" idx="1"/>
          </p:nvPr>
        </p:nvSpPr>
        <p:spPr>
          <a:xfrm>
            <a:off x="722878" y="2179673"/>
            <a:ext cx="7771677" cy="1125480"/>
          </a:xfrm>
        </p:spPr>
        <p:txBody>
          <a:bodyPr anchor="b"/>
          <a:lstStyle>
            <a:lvl1pPr marL="0" indent="0">
              <a:buNone/>
              <a:defRPr sz="1600">
                <a:solidFill>
                  <a:srgbClr val="898989"/>
                </a:solidFill>
              </a:defRPr>
            </a:lvl1pPr>
          </a:lstStyle>
          <a:p>
            <a:pPr lvl="0"/>
            <a:r>
              <a:rPr lang="en-US"/>
              <a:t>Click to edit Master text styles</a:t>
            </a:r>
          </a:p>
        </p:txBody>
      </p:sp>
    </p:spTree>
    <p:extLst>
      <p:ext uri="{BB962C8B-B14F-4D97-AF65-F5344CB8AC3E}">
        <p14:creationId xmlns:p14="http://schemas.microsoft.com/office/powerpoint/2010/main" val="1348213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a:xfrm>
            <a:off x="672477"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txBox="1">
            <a:spLocks noGrp="1"/>
          </p:cNvSpPr>
          <p:nvPr>
            <p:ph idx="2"/>
          </p:nvPr>
        </p:nvSpPr>
        <p:spPr>
          <a:xfrm>
            <a:off x="4720324"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2115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6297"/>
            <a:ext cx="8229600" cy="856527"/>
          </a:xfrm>
        </p:spPr>
        <p:txBody>
          <a:bodyPr/>
          <a:lstStyle>
            <a:lvl1pPr>
              <a:defRPr/>
            </a:lvl1pPr>
          </a:lstStyle>
          <a:p>
            <a:pPr lvl="0"/>
            <a:r>
              <a:rPr lang="en-US"/>
              <a:t>Click to edit Master title style</a:t>
            </a:r>
          </a:p>
        </p:txBody>
      </p:sp>
      <p:sp>
        <p:nvSpPr>
          <p:cNvPr id="3" name="Text Placeholder 2"/>
          <p:cNvSpPr txBox="1">
            <a:spLocks noGrp="1"/>
          </p:cNvSpPr>
          <p:nvPr>
            <p:ph type="body" idx="1"/>
          </p:nvPr>
        </p:nvSpPr>
        <p:spPr>
          <a:xfrm>
            <a:off x="457922" y="1151403"/>
            <a:ext cx="4039197" cy="479566"/>
          </a:xfrm>
        </p:spPr>
        <p:txBody>
          <a:bodyPr anchor="b"/>
          <a:lstStyle>
            <a:lvl1pPr marL="0" indent="0">
              <a:buNone/>
              <a:defRPr sz="1900" b="1"/>
            </a:lvl1pPr>
          </a:lstStyle>
          <a:p>
            <a:pPr lvl="0"/>
            <a:r>
              <a:rPr lang="en-US"/>
              <a:t>Click to edit Master text styles</a:t>
            </a:r>
          </a:p>
        </p:txBody>
      </p:sp>
      <p:sp>
        <p:nvSpPr>
          <p:cNvPr id="4" name="Content Placeholder 3"/>
          <p:cNvSpPr txBox="1">
            <a:spLocks noGrp="1"/>
          </p:cNvSpPr>
          <p:nvPr>
            <p:ph idx="2"/>
          </p:nvPr>
        </p:nvSpPr>
        <p:spPr>
          <a:xfrm>
            <a:off x="457922" y="1630969"/>
            <a:ext cx="403919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txBox="1">
            <a:spLocks noGrp="1"/>
          </p:cNvSpPr>
          <p:nvPr>
            <p:ph type="body" idx="3"/>
          </p:nvPr>
        </p:nvSpPr>
        <p:spPr>
          <a:xfrm>
            <a:off x="4645444" y="1151403"/>
            <a:ext cx="4042077" cy="479566"/>
          </a:xfrm>
        </p:spPr>
        <p:txBody>
          <a:bodyPr anchor="b"/>
          <a:lstStyle>
            <a:lvl1pPr marL="0" indent="0">
              <a:buNone/>
              <a:defRPr sz="1900" b="1"/>
            </a:lvl1pPr>
          </a:lstStyle>
          <a:p>
            <a:pPr lvl="0"/>
            <a:r>
              <a:rPr lang="en-US"/>
              <a:t>Click to edit Master text styles</a:t>
            </a:r>
          </a:p>
        </p:txBody>
      </p:sp>
      <p:sp>
        <p:nvSpPr>
          <p:cNvPr id="6" name="Content Placeholder 5"/>
          <p:cNvSpPr txBox="1">
            <a:spLocks noGrp="1"/>
          </p:cNvSpPr>
          <p:nvPr>
            <p:ph idx="4"/>
          </p:nvPr>
        </p:nvSpPr>
        <p:spPr>
          <a:xfrm>
            <a:off x="4645444" y="1630969"/>
            <a:ext cx="404207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3187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Tree>
    <p:extLst>
      <p:ext uri="{BB962C8B-B14F-4D97-AF65-F5344CB8AC3E}">
        <p14:creationId xmlns:p14="http://schemas.microsoft.com/office/powerpoint/2010/main" val="593544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6322631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5218"/>
            <a:ext cx="3008156" cy="870572"/>
          </a:xfrm>
        </p:spPr>
        <p:txBody>
          <a:bodyPr anchor="b"/>
          <a:lstStyle>
            <a:lvl1pPr>
              <a:defRPr sz="1600"/>
            </a:lvl1pPr>
          </a:lstStyle>
          <a:p>
            <a:pPr lvl="0"/>
            <a:r>
              <a:rPr lang="en-US"/>
              <a:t>Click to edit Master title style</a:t>
            </a:r>
          </a:p>
        </p:txBody>
      </p:sp>
      <p:sp>
        <p:nvSpPr>
          <p:cNvPr id="3" name="Content Placeholder 2"/>
          <p:cNvSpPr txBox="1">
            <a:spLocks noGrp="1"/>
          </p:cNvSpPr>
          <p:nvPr>
            <p:ph idx="1"/>
          </p:nvPr>
        </p:nvSpPr>
        <p:spPr>
          <a:xfrm>
            <a:off x="3575523" y="205218"/>
            <a:ext cx="5111998" cy="4389577"/>
          </a:xfrm>
        </p:spPr>
        <p:txBody>
          <a:bodyPr/>
          <a:lstStyle>
            <a:lvl1pPr>
              <a:defRPr sz="2600"/>
            </a:lvl1pPr>
            <a:lvl2pPr>
              <a:defRPr sz="2300"/>
            </a:lvl2pPr>
            <a:lvl3pPr>
              <a:defRPr sz="19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txBox="1">
            <a:spLocks noGrp="1"/>
          </p:cNvSpPr>
          <p:nvPr>
            <p:ph type="body" idx="2"/>
          </p:nvPr>
        </p:nvSpPr>
        <p:spPr>
          <a:xfrm>
            <a:off x="457922" y="1075791"/>
            <a:ext cx="3008156" cy="3519013"/>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130841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1792800" y="3600020"/>
            <a:ext cx="5486400" cy="425561"/>
          </a:xfrm>
        </p:spPr>
        <p:txBody>
          <a:bodyPr anchor="b"/>
          <a:lstStyle>
            <a:lvl1pPr>
              <a:defRPr sz="1600"/>
            </a:lvl1pPr>
          </a:lstStyle>
          <a:p>
            <a:pPr lvl="0"/>
            <a:r>
              <a:rPr lang="en-US"/>
              <a:t>Click to edit Master title style</a:t>
            </a:r>
          </a:p>
        </p:txBody>
      </p:sp>
      <p:sp>
        <p:nvSpPr>
          <p:cNvPr id="3" name="Picture Placeholder 2"/>
          <p:cNvSpPr txBox="1">
            <a:spLocks noGrp="1"/>
          </p:cNvSpPr>
          <p:nvPr>
            <p:ph type="pic" idx="1"/>
          </p:nvPr>
        </p:nvSpPr>
        <p:spPr>
          <a:xfrm>
            <a:off x="1792800" y="459047"/>
            <a:ext cx="5486400" cy="3086959"/>
          </a:xfrm>
        </p:spPr>
        <p:txBody>
          <a:bodyPr/>
          <a:lstStyle>
            <a:lvl1pPr marL="0" indent="0">
              <a:buNone/>
              <a:defRPr sz="2600"/>
            </a:lvl1pPr>
          </a:lstStyle>
          <a:p>
            <a:pPr lvl="0"/>
            <a:endParaRPr lang="en-US"/>
          </a:p>
        </p:txBody>
      </p:sp>
      <p:sp>
        <p:nvSpPr>
          <p:cNvPr id="4" name="Text Placeholder 3"/>
          <p:cNvSpPr txBox="1">
            <a:spLocks noGrp="1"/>
          </p:cNvSpPr>
          <p:nvPr>
            <p:ph type="body" idx="2"/>
          </p:nvPr>
        </p:nvSpPr>
        <p:spPr>
          <a:xfrm>
            <a:off x="1792800" y="4025581"/>
            <a:ext cx="5486400" cy="603787"/>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699400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672038" y="192033"/>
            <a:ext cx="7808491" cy="858996"/>
          </a:xfrm>
          <a:prstGeom prst="rect">
            <a:avLst/>
          </a:prstGeom>
          <a:noFill/>
          <a:ln>
            <a:noFill/>
          </a:ln>
        </p:spPr>
        <p:txBody>
          <a:bodyPr vert="horz" wrap="square" lIns="0" tIns="0" rIns="0" bIns="0" anchor="ctr" anchorCtr="0" compatLnSpc="1">
            <a:noAutofit/>
          </a:bodyPr>
          <a:lstStyle/>
          <a:p>
            <a:pPr lvl="0"/>
            <a:endParaRPr lang="en-US"/>
          </a:p>
        </p:txBody>
      </p:sp>
      <p:sp>
        <p:nvSpPr>
          <p:cNvPr id="3" name="Text Placeholder 2"/>
          <p:cNvSpPr txBox="1">
            <a:spLocks noGrp="1"/>
          </p:cNvSpPr>
          <p:nvPr>
            <p:ph type="body" idx="1"/>
          </p:nvPr>
        </p:nvSpPr>
        <p:spPr>
          <a:xfrm>
            <a:off x="672038" y="1335654"/>
            <a:ext cx="7957721" cy="3359341"/>
          </a:xfrm>
          <a:prstGeom prst="rect">
            <a:avLst/>
          </a:prstGeom>
          <a:noFill/>
          <a:ln>
            <a:noFill/>
          </a:ln>
        </p:spPr>
        <p:txBody>
          <a:bodyPr vert="horz" wrap="square" lIns="0" tIns="0" rIns="0" bIns="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p:nvPr/>
        </p:nvSpPr>
        <p:spPr>
          <a:xfrm>
            <a:off x="657673" y="4815010"/>
            <a:ext cx="8486089"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
        <p:nvSpPr>
          <p:cNvPr id="5" name="Rectangle 4"/>
          <p:cNvSpPr/>
          <p:nvPr/>
        </p:nvSpPr>
        <p:spPr>
          <a:xfrm>
            <a:off x="1803215" y="4959522"/>
            <a:ext cx="7340547"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p:titleStyle>
    <p:bodyStyle>
      <a:lvl1pPr marL="431999" marR="0" lvl="0" indent="-323999" algn="l" defTabSz="914400" rtl="0" fontAlgn="auto" hangingPunct="0">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1pPr>
      <a:lvl2pPr marL="863998" marR="0" lvl="1" indent="-287999" algn="l" defTabSz="914400" rtl="0" fontAlgn="auto" hangingPunct="1">
        <a:lnSpc>
          <a:spcPct val="100000"/>
        </a:lnSpc>
        <a:spcBef>
          <a:spcPts val="0"/>
        </a:spcBef>
        <a:spcAft>
          <a:spcPts val="0"/>
        </a:spcAft>
        <a:buClr>
          <a:srgbClr val="E6E6E6"/>
        </a:buClr>
        <a:buSzPct val="75000"/>
        <a:buFont typeface="StarSymbol"/>
        <a:buChar char="–"/>
        <a:tabLst/>
        <a:defRPr lang="en-US" sz="2800" b="0" i="0" u="none" strike="noStrike" kern="0" cap="none" spc="0" baseline="0">
          <a:solidFill>
            <a:srgbClr val="E6E6E6"/>
          </a:solidFill>
          <a:uFillTx/>
          <a:latin typeface="Thorndale" pitchFamily="18"/>
          <a:ea typeface="Arial Unicode MS" pitchFamily="2"/>
          <a:cs typeface="Tahoma" pitchFamily="2"/>
        </a:defRPr>
      </a:lvl2pPr>
      <a:lvl3pPr marL="1295997" marR="0" lvl="2" indent="-215999" algn="l" defTabSz="914400" rtl="0" fontAlgn="auto" hangingPunct="1">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3pPr>
      <a:lvl4pPr marL="1727996" marR="0" lvl="3" indent="-215999" algn="l" defTabSz="914400" rtl="0" fontAlgn="auto" hangingPunct="1">
        <a:lnSpc>
          <a:spcPct val="100000"/>
        </a:lnSpc>
        <a:spcBef>
          <a:spcPts val="0"/>
        </a:spcBef>
        <a:spcAft>
          <a:spcPts val="0"/>
        </a:spcAft>
        <a:buClr>
          <a:srgbClr val="E6E6E6"/>
        </a:buClr>
        <a:buSzPct val="7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4pPr>
      <a:lvl5pPr marL="2159995" marR="0" lvl="4" indent="-215999" algn="l" defTabSz="914400" rtl="0" fontAlgn="auto" hangingPunct="1">
        <a:lnSpc>
          <a:spcPct val="100000"/>
        </a:lnSpc>
        <a:spcBef>
          <a:spcPts val="0"/>
        </a:spcBef>
        <a:spcAft>
          <a:spcPts val="0"/>
        </a:spcAft>
        <a:buClr>
          <a:srgbClr val="E6E6E6"/>
        </a:buClr>
        <a:buSzPct val="4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3B6A929-5846-4552-8D84-D8CCD490EA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0536" y="196280"/>
            <a:ext cx="1105509" cy="1105509"/>
          </a:xfrm>
          <a:prstGeom prst="rect">
            <a:avLst/>
          </a:prstGeom>
        </p:spPr>
      </p:pic>
      <p:pic>
        <p:nvPicPr>
          <p:cNvPr id="3" name="Picture 2">
            <a:extLst>
              <a:ext uri="{FF2B5EF4-FFF2-40B4-BE49-F238E27FC236}">
                <a16:creationId xmlns:a16="http://schemas.microsoft.com/office/drawing/2014/main" id="{574F8213-762E-4423-8C51-1BE8B52354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9144001" cy="5145712"/>
          </a:xfrm>
          <a:prstGeom prst="rect">
            <a:avLst/>
          </a:prstGeom>
        </p:spPr>
      </p:pic>
      <p:sp>
        <p:nvSpPr>
          <p:cNvPr id="7" name="TextBox 6">
            <a:extLst>
              <a:ext uri="{FF2B5EF4-FFF2-40B4-BE49-F238E27FC236}">
                <a16:creationId xmlns:a16="http://schemas.microsoft.com/office/drawing/2014/main" id="{D486343E-AB7C-402F-81BB-715630573F1C}"/>
              </a:ext>
            </a:extLst>
          </p:cNvPr>
          <p:cNvSpPr txBox="1"/>
          <p:nvPr/>
        </p:nvSpPr>
        <p:spPr>
          <a:xfrm>
            <a:off x="1841446" y="3206594"/>
            <a:ext cx="6299141"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CHÚA NHẬT XII THƯỜNG NIÊN A</a:t>
            </a:r>
            <a:endParaRPr lang="en-US" sz="2800" b="1" dirty="0">
              <a:solidFill>
                <a:srgbClr val="FFFF00"/>
              </a:solidFill>
            </a:endParaRPr>
          </a:p>
        </p:txBody>
      </p:sp>
    </p:spTree>
    <p:extLst>
      <p:ext uri="{BB962C8B-B14F-4D97-AF65-F5344CB8AC3E}">
        <p14:creationId xmlns:p14="http://schemas.microsoft.com/office/powerpoint/2010/main" val="2738662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ED1D2B8-41DE-4597-A977-6FAD641A8BC5}"/>
              </a:ext>
            </a:extLst>
          </p:cNvPr>
          <p:cNvSpPr/>
          <p:nvPr/>
        </p:nvSpPr>
        <p:spPr>
          <a:xfrm>
            <a:off x="2438400" y="2114550"/>
            <a:ext cx="6248400" cy="707886"/>
          </a:xfrm>
          <a:prstGeom prst="rect">
            <a:avLst/>
          </a:prstGeom>
        </p:spPr>
        <p:txBody>
          <a:bodyPr wrap="square">
            <a:spAutoFit/>
          </a:bodyPr>
          <a:lstStyle/>
          <a:p>
            <a:pPr algn="ctr">
              <a:defRPr/>
            </a:pPr>
            <a:r>
              <a:rPr lang="en-US" sz="4000" b="1" dirty="0">
                <a:solidFill>
                  <a:srgbClr val="FFFF00"/>
                </a:solidFill>
                <a:latin typeface="Arial" panose="020B0604020202020204" pitchFamily="34" charset="0"/>
                <a:cs typeface="Arial" panose="020B0604020202020204" pitchFamily="34" charset="0"/>
              </a:rPr>
              <a:t>LỜI NGUYỆN TÍN HỮU</a:t>
            </a:r>
          </a:p>
        </p:txBody>
      </p:sp>
      <p:pic>
        <p:nvPicPr>
          <p:cNvPr id="3" name="Picture 2">
            <a:extLst>
              <a:ext uri="{FF2B5EF4-FFF2-40B4-BE49-F238E27FC236}">
                <a16:creationId xmlns:a16="http://schemas.microsoft.com/office/drawing/2014/main" id="{FFCA340E-9EEB-471A-9B11-1E3886AEF03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4399" y="209550"/>
            <a:ext cx="2022605" cy="3486150"/>
          </a:xfrm>
          <a:prstGeom prst="rect">
            <a:avLst/>
          </a:prstGeom>
        </p:spPr>
      </p:pic>
      <p:pic>
        <p:nvPicPr>
          <p:cNvPr id="5" name="Picture 4">
            <a:extLst>
              <a:ext uri="{FF2B5EF4-FFF2-40B4-BE49-F238E27FC236}">
                <a16:creationId xmlns:a16="http://schemas.microsoft.com/office/drawing/2014/main" id="{7A81A6EB-F194-40CB-8DCD-C51936976EE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0" y="1878596"/>
            <a:ext cx="1828799" cy="3264903"/>
          </a:xfrm>
          <a:prstGeom prst="rect">
            <a:avLst/>
          </a:prstGeom>
        </p:spPr>
      </p:pic>
      <p:pic>
        <p:nvPicPr>
          <p:cNvPr id="6" name="Picture 5">
            <a:extLst>
              <a:ext uri="{FF2B5EF4-FFF2-40B4-BE49-F238E27FC236}">
                <a16:creationId xmlns:a16="http://schemas.microsoft.com/office/drawing/2014/main" id="{DD56B83D-A68C-4D8F-8389-803FA7056DA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43000" y="3774757"/>
            <a:ext cx="2743200" cy="1313307"/>
          </a:xfrm>
          <a:prstGeom prst="rect">
            <a:avLst/>
          </a:prstGeom>
        </p:spPr>
      </p:pic>
    </p:spTree>
    <p:extLst>
      <p:ext uri="{BB962C8B-B14F-4D97-AF65-F5344CB8AC3E}">
        <p14:creationId xmlns:p14="http://schemas.microsoft.com/office/powerpoint/2010/main" val="21079856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611C6C-E32C-4BEE-8FCE-91F48C1049FE}"/>
              </a:ext>
            </a:extLst>
          </p:cNvPr>
          <p:cNvSpPr txBox="1"/>
          <p:nvPr/>
        </p:nvSpPr>
        <p:spPr>
          <a:xfrm>
            <a:off x="3512956" y="2063918"/>
            <a:ext cx="5299272" cy="1015663"/>
          </a:xfrm>
          <a:prstGeom prst="rect">
            <a:avLst/>
          </a:prstGeom>
          <a:noFill/>
        </p:spPr>
        <p:txBody>
          <a:bodyPr wrap="square" rtlCol="0">
            <a:spAutoFit/>
          </a:bodyPr>
          <a:lstStyle/>
          <a:p>
            <a:pPr algn="ctr"/>
            <a:r>
              <a:rPr lang="en-US" sz="6000" b="1" dirty="0">
                <a:solidFill>
                  <a:srgbClr val="FFFF00"/>
                </a:solidFill>
                <a:latin typeface="Arial" panose="020B0604020202020204" pitchFamily="34" charset="0"/>
                <a:cs typeface="Arial" panose="020B0604020202020204" pitchFamily="34" charset="0"/>
              </a:rPr>
              <a:t>DÂNG LỄ</a:t>
            </a:r>
          </a:p>
        </p:txBody>
      </p:sp>
      <p:pic>
        <p:nvPicPr>
          <p:cNvPr id="5" name="Picture 4">
            <a:extLst>
              <a:ext uri="{FF2B5EF4-FFF2-40B4-BE49-F238E27FC236}">
                <a16:creationId xmlns:a16="http://schemas.microsoft.com/office/drawing/2014/main" id="{7EBE78D3-65CE-46F9-A1D9-2C45C098FC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03" y="1186305"/>
            <a:ext cx="3563910" cy="3563910"/>
          </a:xfrm>
          <a:prstGeom prst="rect">
            <a:avLst/>
          </a:prstGeom>
        </p:spPr>
      </p:pic>
    </p:spTree>
    <p:extLst>
      <p:ext uri="{BB962C8B-B14F-4D97-AF65-F5344CB8AC3E}">
        <p14:creationId xmlns:p14="http://schemas.microsoft.com/office/powerpoint/2010/main" val="37442842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3BA6D-69E3-42D6-86FD-7E5208EF7B54}"/>
              </a:ext>
            </a:extLst>
          </p:cNvPr>
          <p:cNvSpPr txBox="1"/>
          <p:nvPr/>
        </p:nvSpPr>
        <p:spPr>
          <a:xfrm>
            <a:off x="2514599" y="306655"/>
            <a:ext cx="4114800" cy="769441"/>
          </a:xfrm>
          <a:prstGeom prst="rect">
            <a:avLst/>
          </a:prstGeom>
          <a:noFill/>
        </p:spPr>
        <p:txBody>
          <a:bodyPr wrap="square" rtlCol="0">
            <a:spAutoFit/>
          </a:bodyPr>
          <a:lstStyle/>
          <a:p>
            <a:pPr algn="ctr"/>
            <a:r>
              <a:rPr lang="en-US" sz="4400" b="1" dirty="0">
                <a:solidFill>
                  <a:srgbClr val="FFFF00"/>
                </a:solidFill>
                <a:effectLst/>
                <a:latin typeface="Arial" panose="020B0604020202020204" pitchFamily="34" charset="0"/>
                <a:cs typeface="Arial" panose="020B0604020202020204" pitchFamily="34" charset="0"/>
              </a:rPr>
              <a:t>CA HIỆP LỄ</a:t>
            </a:r>
            <a:endParaRPr lang="en-US" sz="4400" dirty="0"/>
          </a:p>
        </p:txBody>
      </p:sp>
      <p:sp>
        <p:nvSpPr>
          <p:cNvPr id="4" name="TextBox 3">
            <a:extLst>
              <a:ext uri="{FF2B5EF4-FFF2-40B4-BE49-F238E27FC236}">
                <a16:creationId xmlns:a16="http://schemas.microsoft.com/office/drawing/2014/main" id="{32B606FA-EB6E-4C18-88E0-2959E4C9D701}"/>
              </a:ext>
            </a:extLst>
          </p:cNvPr>
          <p:cNvSpPr txBox="1"/>
          <p:nvPr/>
        </p:nvSpPr>
        <p:spPr>
          <a:xfrm>
            <a:off x="441014" y="1267160"/>
            <a:ext cx="8261969" cy="2800767"/>
          </a:xfrm>
          <a:prstGeom prst="rect">
            <a:avLst/>
          </a:prstGeom>
          <a:noFill/>
        </p:spPr>
        <p:txBody>
          <a:bodyPr wrap="square">
            <a:spAutoFit/>
          </a:bodyPr>
          <a:lstStyle/>
          <a:p>
            <a:pPr algn="just"/>
            <a:r>
              <a:rPr lang="vi-VN" sz="4400" b="1" i="0" dirty="0">
                <a:solidFill>
                  <a:schemeClr val="bg1"/>
                </a:solidFill>
                <a:effectLst/>
                <a:latin typeface="Arial" panose="020B0604020202020204" pitchFamily="34" charset="0"/>
              </a:rPr>
              <a:t>Lạy Chúa, muôn loài để mắt cậy trông vào Chúa, và Chúa ban lương thực cho chúng đúng theo giờ.</a:t>
            </a:r>
            <a:endParaRPr lang="en-US" sz="4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214290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3B6A929-5846-4552-8D84-D8CCD490EA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0536" y="196280"/>
            <a:ext cx="1105509" cy="1105509"/>
          </a:xfrm>
          <a:prstGeom prst="rect">
            <a:avLst/>
          </a:prstGeom>
        </p:spPr>
      </p:pic>
      <p:pic>
        <p:nvPicPr>
          <p:cNvPr id="3" name="Picture 2">
            <a:extLst>
              <a:ext uri="{FF2B5EF4-FFF2-40B4-BE49-F238E27FC236}">
                <a16:creationId xmlns:a16="http://schemas.microsoft.com/office/drawing/2014/main" id="{574F8213-762E-4423-8C51-1BE8B52354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9144001" cy="5145712"/>
          </a:xfrm>
          <a:prstGeom prst="rect">
            <a:avLst/>
          </a:prstGeom>
        </p:spPr>
      </p:pic>
      <p:sp>
        <p:nvSpPr>
          <p:cNvPr id="7" name="TextBox 6">
            <a:extLst>
              <a:ext uri="{FF2B5EF4-FFF2-40B4-BE49-F238E27FC236}">
                <a16:creationId xmlns:a16="http://schemas.microsoft.com/office/drawing/2014/main" id="{D486343E-AB7C-402F-81BB-715630573F1C}"/>
              </a:ext>
            </a:extLst>
          </p:cNvPr>
          <p:cNvSpPr txBox="1"/>
          <p:nvPr/>
        </p:nvSpPr>
        <p:spPr>
          <a:xfrm>
            <a:off x="1841446" y="3206594"/>
            <a:ext cx="6299141"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CHÚA NHẬT XII THƯỜNG NIÊN A</a:t>
            </a:r>
            <a:endParaRPr lang="en-US" sz="2800" b="1" dirty="0">
              <a:solidFill>
                <a:srgbClr val="FFFF00"/>
              </a:solidFill>
            </a:endParaRPr>
          </a:p>
        </p:txBody>
      </p:sp>
    </p:spTree>
    <p:extLst>
      <p:ext uri="{BB962C8B-B14F-4D97-AF65-F5344CB8AC3E}">
        <p14:creationId xmlns:p14="http://schemas.microsoft.com/office/powerpoint/2010/main" val="36592998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4" name="Rectangle 4"/>
          <p:cNvSpPr/>
          <p:nvPr/>
        </p:nvSpPr>
        <p:spPr>
          <a:xfrm>
            <a:off x="259280" y="1001794"/>
            <a:ext cx="8625439" cy="3477875"/>
          </a:xfrm>
          <a:prstGeom prst="rect">
            <a:avLst/>
          </a:prstGeom>
          <a:noFill/>
          <a:ln>
            <a:noFill/>
            <a:prstDash val="solid"/>
          </a:ln>
        </p:spPr>
        <p:txBody>
          <a:bodyPr vert="horz" wrap="square" lIns="91440" tIns="45720" rIns="91440" bIns="45720" anchor="t" anchorCtr="0" compatLnSpc="1">
            <a:spAutoFit/>
          </a:bodyPr>
          <a:lstStyle/>
          <a:p>
            <a:pPr algn="just"/>
            <a:r>
              <a:rPr lang="en-US" sz="4000" b="1" i="0" u="none" strike="noStrike" kern="1200" cap="none" spc="0" baseline="0" dirty="0">
                <a:solidFill>
                  <a:schemeClr val="bg1"/>
                </a:solidFill>
                <a:uFillTx/>
                <a:latin typeface="Arial" panose="020B0604020202020204" pitchFamily="34" charset="0"/>
                <a:ea typeface="Microsoft YaHei" pitchFamily="2"/>
                <a:cs typeface="Arial" panose="020B0604020202020204" pitchFamily="34" charset="0"/>
              </a:rPr>
              <a:t> </a:t>
            </a:r>
            <a:r>
              <a:rPr lang="vi-VN" sz="3600" b="1" i="0" dirty="0">
                <a:solidFill>
                  <a:schemeClr val="bg1"/>
                </a:solidFill>
                <a:effectLst/>
                <a:latin typeface="Arial" panose="020B0604020202020204" pitchFamily="34" charset="0"/>
              </a:rPr>
              <a:t>Chúa là mãnh lực của dân Người, là chiến luỹ bảo vệ mạng sống người Chúa đã xức dầu. Lạy Chúa là phần rỗi tôi, xin cứu sống dân Chúa, và chúc phúc cho phần gia nghiệp Chúa, xin hãy chăn dắt họ đến muôn đời.</a:t>
            </a:r>
            <a:endParaRPr lang="en-US" sz="3600" b="1" i="0" u="none" strike="noStrike" kern="1200" cap="none" spc="0" baseline="0" dirty="0">
              <a:solidFill>
                <a:schemeClr val="bg1"/>
              </a:solidFill>
              <a:uFillTx/>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DA7B9AF-A5E5-4DE2-917C-5A3A29380515}"/>
              </a:ext>
            </a:extLst>
          </p:cNvPr>
          <p:cNvSpPr txBox="1"/>
          <p:nvPr/>
        </p:nvSpPr>
        <p:spPr>
          <a:xfrm>
            <a:off x="2667000" y="170797"/>
            <a:ext cx="43434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Nhập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Rectangle 3"/>
          <p:cNvSpPr/>
          <p:nvPr/>
        </p:nvSpPr>
        <p:spPr>
          <a:xfrm>
            <a:off x="72828" y="770751"/>
            <a:ext cx="8998344" cy="1446550"/>
          </a:xfrm>
          <a:prstGeom prst="rect">
            <a:avLst/>
          </a:prstGeom>
          <a:noFill/>
          <a:ln>
            <a:noFill/>
            <a:prstDash val="solid"/>
          </a:ln>
        </p:spPr>
        <p:txBody>
          <a:bodyPr vert="horz" wrap="square" lIns="91440" tIns="45720" rIns="91440" bIns="45720" anchor="t" anchorCtr="0" compatLnSpc="1">
            <a:spAutoFit/>
          </a:bodyPr>
          <a:lstStyle/>
          <a:p>
            <a:pPr marL="0" marR="0" lvl="0" indent="0" algn="l"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vi-VN" sz="4400" b="1" i="1" dirty="0">
                <a:solidFill>
                  <a:schemeClr val="bg1"/>
                </a:solidFill>
                <a:effectLst/>
                <a:latin typeface="Arial" panose="020B0604020202020204" pitchFamily="34" charset="0"/>
              </a:rPr>
              <a:t>"Người đã cứu thoát mạng sống người bất hạnh khỏi tay kẻ dữ".</a:t>
            </a:r>
            <a:endParaRPr lang="en-US" sz="4400" b="1" i="0" u="none" strike="noStrike" kern="1200" cap="none" spc="0" baseline="0" dirty="0">
              <a:solidFill>
                <a:schemeClr val="bg1"/>
              </a:solidFill>
              <a:uFillTx/>
              <a:latin typeface="Calibri"/>
            </a:endParaRPr>
          </a:p>
        </p:txBody>
      </p:sp>
      <p:sp>
        <p:nvSpPr>
          <p:cNvPr id="3" name="TextBox 2">
            <a:extLst>
              <a:ext uri="{FF2B5EF4-FFF2-40B4-BE49-F238E27FC236}">
                <a16:creationId xmlns:a16="http://schemas.microsoft.com/office/drawing/2014/main" id="{BA8C877E-1F27-4C65-8D10-EF8FA5CC291D}"/>
              </a:ext>
            </a:extLst>
          </p:cNvPr>
          <p:cNvSpPr txBox="1"/>
          <p:nvPr/>
        </p:nvSpPr>
        <p:spPr>
          <a:xfrm>
            <a:off x="0" y="151878"/>
            <a:ext cx="9071172"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rgbClr val="333333"/>
                </a:solidFill>
                <a:effectLst/>
                <a:latin typeface="Arial" panose="020B0604020202020204" pitchFamily="34" charset="0"/>
              </a:rPr>
              <a:t> </a:t>
            </a:r>
            <a:r>
              <a:rPr lang="en-US" sz="4000" b="0" i="0" dirty="0">
                <a:solidFill>
                  <a:schemeClr val="bg1"/>
                </a:solidFill>
                <a:effectLst/>
                <a:latin typeface="Roboto" panose="02000000000000000000" pitchFamily="2" charset="0"/>
              </a:rPr>
              <a:t> </a:t>
            </a:r>
            <a:r>
              <a:rPr lang="en-US" sz="4000" b="0" i="0" dirty="0">
                <a:solidFill>
                  <a:schemeClr val="bg1"/>
                </a:solidFill>
                <a:effectLst/>
                <a:latin typeface="Arial" panose="020B0604020202020204" pitchFamily="34" charset="0"/>
              </a:rPr>
              <a:t>Gr 20, 10-13</a:t>
            </a:r>
            <a:endParaRPr lang="en-US" sz="4000" dirty="0">
              <a:solidFill>
                <a:schemeClr val="bg1"/>
              </a:solidFill>
            </a:endParaRPr>
          </a:p>
        </p:txBody>
      </p:sp>
      <p:sp>
        <p:nvSpPr>
          <p:cNvPr id="5" name="TextBox 4">
            <a:extLst>
              <a:ext uri="{FF2B5EF4-FFF2-40B4-BE49-F238E27FC236}">
                <a16:creationId xmlns:a16="http://schemas.microsoft.com/office/drawing/2014/main" id="{A9DD3A0B-07D5-4E35-A977-30E947C9B260}"/>
              </a:ext>
            </a:extLst>
          </p:cNvPr>
          <p:cNvSpPr txBox="1"/>
          <p:nvPr/>
        </p:nvSpPr>
        <p:spPr>
          <a:xfrm>
            <a:off x="161841" y="2284959"/>
            <a:ext cx="8270060" cy="707886"/>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Tiên</a:t>
            </a:r>
            <a:r>
              <a:rPr lang="en-US" sz="4000" b="0" i="0" dirty="0">
                <a:solidFill>
                  <a:schemeClr val="bg1"/>
                </a:solidFill>
                <a:effectLst/>
                <a:latin typeface="Arial" panose="020B0604020202020204" pitchFamily="34" charset="0"/>
              </a:rPr>
              <a:t> tri </a:t>
            </a:r>
            <a:r>
              <a:rPr lang="en-US" sz="4000" b="0" i="0" dirty="0" err="1">
                <a:solidFill>
                  <a:schemeClr val="bg1"/>
                </a:solidFill>
                <a:effectLst/>
                <a:latin typeface="Arial" panose="020B0604020202020204" pitchFamily="34" charset="0"/>
              </a:rPr>
              <a:t>Giêrêmia</a:t>
            </a:r>
            <a:r>
              <a:rPr lang="en-US" sz="4000" b="0" i="0" dirty="0">
                <a:solidFill>
                  <a:schemeClr val="bg1"/>
                </a:solidFill>
                <a:effectLst/>
                <a:latin typeface="Arial" panose="020B0604020202020204" pitchFamily="34" charset="0"/>
              </a:rPr>
              <a:t>.</a:t>
            </a:r>
            <a:endParaRPr lang="en-US" sz="4000" dirty="0">
              <a:solidFill>
                <a:schemeClr val="bg1"/>
              </a:solidFill>
            </a:endParaRPr>
          </a:p>
        </p:txBody>
      </p:sp>
      <p:pic>
        <p:nvPicPr>
          <p:cNvPr id="6" name="Picture 5">
            <a:extLst>
              <a:ext uri="{FF2B5EF4-FFF2-40B4-BE49-F238E27FC236}">
                <a16:creationId xmlns:a16="http://schemas.microsoft.com/office/drawing/2014/main" id="{4588591D-F391-4231-BA51-FAA3CD35F6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58906" y="3012146"/>
            <a:ext cx="4312266" cy="2325564"/>
          </a:xfrm>
          <a:prstGeom prst="rect">
            <a:avLst/>
          </a:prstGeom>
        </p:spPr>
      </p:pic>
    </p:spTree>
  </p:cSld>
  <p:clrMapOvr>
    <a:masterClrMapping/>
  </p:clrMapOvr>
  <p:transition spd="med">
    <p:pull dir="r"/>
  </p:transition>
</p:sld>
</file>

<file path=ppt/slides/slide4.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3" name="Rectangle 3"/>
          <p:cNvSpPr/>
          <p:nvPr/>
        </p:nvSpPr>
        <p:spPr>
          <a:xfrm>
            <a:off x="612707" y="1715547"/>
            <a:ext cx="8063344" cy="2123658"/>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400" b="1" i="0" dirty="0" err="1">
                <a:solidFill>
                  <a:schemeClr val="bg1"/>
                </a:solidFill>
                <a:effectLst/>
                <a:latin typeface="Arial" panose="020B0604020202020204" pitchFamily="34" charset="0"/>
              </a:rPr>
              <a:t>Ðáp</a:t>
            </a:r>
            <a:r>
              <a:rPr lang="en-US" sz="4400" b="1" i="0" dirty="0">
                <a:solidFill>
                  <a:schemeClr val="bg1"/>
                </a:solidFill>
                <a:effectLst/>
                <a:latin typeface="Arial" panose="020B0604020202020204" pitchFamily="34" charset="0"/>
              </a:rPr>
              <a:t>: </a:t>
            </a:r>
            <a:r>
              <a:rPr lang="vi-VN" sz="4400" b="1" i="0" dirty="0">
                <a:solidFill>
                  <a:schemeClr val="bg1"/>
                </a:solidFill>
                <a:effectLst/>
                <a:latin typeface="Arial" panose="020B0604020202020204" pitchFamily="34" charset="0"/>
              </a:rPr>
              <a:t>Lạy Chúa, xin nhậm lời con theo lượng cả đức từ bi (c. 14c).</a:t>
            </a:r>
            <a:endParaRPr lang="en-US" sz="4400" b="1" i="0" u="none" strike="noStrike" kern="1200" cap="none" spc="0" baseline="0" dirty="0">
              <a:ln w="12700">
                <a:solidFill>
                  <a:schemeClr val="accent4">
                    <a:lumMod val="50000"/>
                  </a:schemeClr>
                </a:solidFill>
              </a:ln>
              <a:solidFill>
                <a:schemeClr val="bg1"/>
              </a:solidFill>
              <a:uFillTx/>
              <a:latin typeface="Arial" panose="020B0604020202020204" pitchFamily="34" charset="0"/>
              <a:cs typeface="Arial" panose="020B0604020202020204" pitchFamily="34" charset="0"/>
            </a:endParaRPr>
          </a:p>
        </p:txBody>
      </p:sp>
      <p:sp>
        <p:nvSpPr>
          <p:cNvPr id="4" name="TextBox 4"/>
          <p:cNvSpPr txBox="1"/>
          <p:nvPr/>
        </p:nvSpPr>
        <p:spPr>
          <a:xfrm>
            <a:off x="2643994" y="145883"/>
            <a:ext cx="4248476" cy="923333"/>
          </a:xfrm>
          <a:prstGeom prst="rect">
            <a:avLst/>
          </a:prstGeom>
          <a:noFill/>
          <a:ln>
            <a:noFill/>
          </a:ln>
        </p:spPr>
        <p:txBody>
          <a:bodyPr vert="horz" wrap="square" lIns="91440" tIns="45720" rIns="91440" bIns="45720" anchor="t" anchorCtr="1" compatLnSpc="1">
            <a:spAutoFit/>
          </a:bodyPr>
          <a:lstStyle/>
          <a:p>
            <a:pPr marL="0" marR="0" lvl="0" indent="0" algn="ctr"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dirty="0" err="1">
                <a:solidFill>
                  <a:srgbClr val="FFFF00"/>
                </a:solidFill>
                <a:uFillTx/>
                <a:latin typeface="Calibri"/>
              </a:rPr>
              <a:t>Đáp</a:t>
            </a:r>
            <a:r>
              <a:rPr lang="en-US" sz="5400" b="1" i="0" u="none" strike="noStrike" kern="1200" cap="none" spc="0" baseline="0" dirty="0">
                <a:solidFill>
                  <a:srgbClr val="FFFF00"/>
                </a:solidFill>
                <a:uFillTx/>
                <a:latin typeface="Calibri"/>
              </a:rPr>
              <a:t> Ca</a:t>
            </a:r>
          </a:p>
        </p:txBody>
      </p:sp>
      <p:sp>
        <p:nvSpPr>
          <p:cNvPr id="6" name="TextBox 5">
            <a:extLst>
              <a:ext uri="{FF2B5EF4-FFF2-40B4-BE49-F238E27FC236}">
                <a16:creationId xmlns:a16="http://schemas.microsoft.com/office/drawing/2014/main" id="{0C1872A9-38BF-4BF8-9466-072F5E08A766}"/>
              </a:ext>
            </a:extLst>
          </p:cNvPr>
          <p:cNvSpPr txBox="1"/>
          <p:nvPr/>
        </p:nvSpPr>
        <p:spPr>
          <a:xfrm>
            <a:off x="594300" y="980203"/>
            <a:ext cx="8347863" cy="646331"/>
          </a:xfrm>
          <a:prstGeom prst="rect">
            <a:avLst/>
          </a:prstGeom>
          <a:noFill/>
        </p:spPr>
        <p:txBody>
          <a:bodyPr wrap="square">
            <a:spAutoFit/>
          </a:bodyPr>
          <a:lstStyle/>
          <a:p>
            <a:pPr algn="ctr"/>
            <a:r>
              <a:rPr lang="da-DK" sz="3600" b="0" i="0" dirty="0">
                <a:solidFill>
                  <a:schemeClr val="bg1"/>
                </a:solidFill>
                <a:effectLst/>
                <a:latin typeface="Arial" panose="020B0604020202020204" pitchFamily="34" charset="0"/>
              </a:rPr>
              <a:t>Tv 68, 8-10. 14 và 17. 33-35</a:t>
            </a:r>
            <a:endParaRPr lang="en-US" sz="3600"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6">
    <p:spTree>
      <p:nvGrpSpPr>
        <p:cNvPr id="1" name=""/>
        <p:cNvGrpSpPr/>
        <p:nvPr/>
      </p:nvGrpSpPr>
      <p:grpSpPr>
        <a:xfrm>
          <a:off x="0" y="0"/>
          <a:ext cx="0" cy="0"/>
          <a:chOff x="0" y="0"/>
          <a:chExt cx="0" cy="0"/>
        </a:xfrm>
      </p:grpSpPr>
      <p:sp>
        <p:nvSpPr>
          <p:cNvPr id="2" name="Rectangle 2"/>
          <p:cNvSpPr/>
          <p:nvPr/>
        </p:nvSpPr>
        <p:spPr>
          <a:xfrm>
            <a:off x="242613" y="745659"/>
            <a:ext cx="8658774" cy="2123658"/>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vi-VN" sz="4400" b="1" i="1" dirty="0">
                <a:solidFill>
                  <a:schemeClr val="bg1"/>
                </a:solidFill>
                <a:effectLst/>
                <a:latin typeface="Arial" panose="020B0604020202020204" pitchFamily="34" charset="0"/>
              </a:rPr>
              <a:t>"Không phải như tội phạm thế nào, thì ơn ban cũng thế ấy đâu".</a:t>
            </a:r>
            <a:endParaRPr lang="en-US" sz="4400" b="1" i="0" u="none" strike="noStrike" kern="1200" cap="none" spc="0" baseline="0" dirty="0">
              <a:solidFill>
                <a:schemeClr val="bg1"/>
              </a:solidFill>
              <a:uFillTx/>
              <a:latin typeface="Arial" panose="020B0604020202020204" pitchFamily="34" charset="0"/>
              <a:ea typeface="Microsoft YaHei" pitchFamily="2"/>
              <a:cs typeface="Arial" panose="020B0604020202020204" pitchFamily="34" charset="0"/>
            </a:endParaRPr>
          </a:p>
        </p:txBody>
      </p:sp>
      <p:sp>
        <p:nvSpPr>
          <p:cNvPr id="4" name="TextBox 3">
            <a:extLst>
              <a:ext uri="{FF2B5EF4-FFF2-40B4-BE49-F238E27FC236}">
                <a16:creationId xmlns:a16="http://schemas.microsoft.com/office/drawing/2014/main" id="{74896393-084D-4B4E-A270-99CEF18D03A3}"/>
              </a:ext>
            </a:extLst>
          </p:cNvPr>
          <p:cNvSpPr txBox="1"/>
          <p:nvPr/>
        </p:nvSpPr>
        <p:spPr>
          <a:xfrm>
            <a:off x="-145933" y="157586"/>
            <a:ext cx="8678372"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2: </a:t>
            </a:r>
            <a:r>
              <a:rPr lang="en-US" sz="4000" b="0" i="0" dirty="0">
                <a:solidFill>
                  <a:schemeClr val="bg1"/>
                </a:solidFill>
                <a:effectLst/>
                <a:latin typeface="Arial" panose="020B0604020202020204" pitchFamily="34" charset="0"/>
              </a:rPr>
              <a:t>Rm 5, 12-15</a:t>
            </a:r>
            <a:endParaRPr lang="en-US" sz="4000" dirty="0">
              <a:solidFill>
                <a:schemeClr val="bg1"/>
              </a:solidFill>
            </a:endParaRPr>
          </a:p>
        </p:txBody>
      </p:sp>
      <p:pic>
        <p:nvPicPr>
          <p:cNvPr id="5" name="Picture 4">
            <a:extLst>
              <a:ext uri="{FF2B5EF4-FFF2-40B4-BE49-F238E27FC236}">
                <a16:creationId xmlns:a16="http://schemas.microsoft.com/office/drawing/2014/main" id="{7022D72C-AB6E-499E-B488-37CE59C98FA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40408" y="3528127"/>
            <a:ext cx="3560979" cy="1832352"/>
          </a:xfrm>
          <a:prstGeom prst="rect">
            <a:avLst/>
          </a:prstGeom>
        </p:spPr>
      </p:pic>
      <p:sp>
        <p:nvSpPr>
          <p:cNvPr id="7" name="TextBox 6">
            <a:extLst>
              <a:ext uri="{FF2B5EF4-FFF2-40B4-BE49-F238E27FC236}">
                <a16:creationId xmlns:a16="http://schemas.microsoft.com/office/drawing/2014/main" id="{73ECAEC9-9C65-4697-BC31-89BECEE643A7}"/>
              </a:ext>
            </a:extLst>
          </p:cNvPr>
          <p:cNvSpPr txBox="1"/>
          <p:nvPr/>
        </p:nvSpPr>
        <p:spPr>
          <a:xfrm>
            <a:off x="106775" y="2795670"/>
            <a:ext cx="8172955" cy="1323439"/>
          </a:xfrm>
          <a:prstGeom prst="rect">
            <a:avLst/>
          </a:prstGeom>
          <a:noFill/>
        </p:spPr>
        <p:txBody>
          <a:bodyPr wrap="square">
            <a:spAutoFit/>
          </a:bodyPr>
          <a:lstStyle/>
          <a:p>
            <a:r>
              <a:rPr lang="vi-VN" sz="4000" b="0" i="0" dirty="0">
                <a:solidFill>
                  <a:schemeClr val="bg1"/>
                </a:solidFill>
                <a:effectLst/>
                <a:latin typeface="Arial" panose="020B0604020202020204" pitchFamily="34" charset="0"/>
              </a:rPr>
              <a:t>Trích thư Thánh Phaolô Tông đồ gửi tín hữu Rôma.</a:t>
            </a:r>
            <a:endParaRPr lang="en-US" sz="4000" dirty="0">
              <a:solidFill>
                <a:schemeClr val="bg1"/>
              </a:solidFill>
              <a:latin typeface="Arial" panose="020B0604020202020204" pitchFamily="34" charset="0"/>
              <a:cs typeface="Arial" panose="020B0604020202020204" pitchFamily="34" charset="0"/>
            </a:endParaRPr>
          </a:p>
        </p:txBody>
      </p:sp>
    </p:spTree>
  </p:cSld>
  <p:clrMapOvr>
    <a:masterClrMapping/>
  </p:clrMapOvr>
  <p:transition spd="med">
    <p:zoom/>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1CF996-EC85-4D87-A846-94F8105638D6}"/>
              </a:ext>
            </a:extLst>
          </p:cNvPr>
          <p:cNvSpPr txBox="1"/>
          <p:nvPr/>
        </p:nvSpPr>
        <p:spPr>
          <a:xfrm>
            <a:off x="956485" y="347115"/>
            <a:ext cx="7568949" cy="769441"/>
          </a:xfrm>
          <a:prstGeom prst="rect">
            <a:avLst/>
          </a:prstGeom>
          <a:noFill/>
        </p:spPr>
        <p:txBody>
          <a:bodyPr wrap="square" rtlCol="0">
            <a:spAutoFit/>
          </a:bodyPr>
          <a:lstStyle/>
          <a:p>
            <a:pPr algn="ctr"/>
            <a:r>
              <a:rPr lang="en-US" sz="4400" b="1" i="0" dirty="0">
                <a:solidFill>
                  <a:srgbClr val="FFFF00"/>
                </a:solidFill>
                <a:effectLst/>
                <a:latin typeface="Arial" panose="020B0604020202020204" pitchFamily="34" charset="0"/>
              </a:rPr>
              <a:t>Alleluia</a:t>
            </a:r>
            <a:r>
              <a:rPr lang="en-US" sz="4400" b="1" i="0" dirty="0">
                <a:solidFill>
                  <a:schemeClr val="bg1"/>
                </a:solidFill>
                <a:effectLst/>
                <a:latin typeface="Arial" panose="020B0604020202020204" pitchFamily="34" charset="0"/>
              </a:rPr>
              <a:t>: </a:t>
            </a:r>
            <a:r>
              <a:rPr lang="pt-BR" sz="4400" b="0" i="0" dirty="0">
                <a:solidFill>
                  <a:schemeClr val="bg1"/>
                </a:solidFill>
                <a:effectLst/>
                <a:latin typeface="Arial" panose="020B0604020202020204" pitchFamily="34" charset="0"/>
              </a:rPr>
              <a:t>Ga 17, 17b và a</a:t>
            </a:r>
            <a:endParaRPr lang="en-US" sz="4400" dirty="0">
              <a:solidFill>
                <a:schemeClr val="bg1"/>
              </a:solidFill>
            </a:endParaRPr>
          </a:p>
        </p:txBody>
      </p:sp>
      <p:sp>
        <p:nvSpPr>
          <p:cNvPr id="3" name="Title 1">
            <a:extLst>
              <a:ext uri="{FF2B5EF4-FFF2-40B4-BE49-F238E27FC236}">
                <a16:creationId xmlns:a16="http://schemas.microsoft.com/office/drawing/2014/main" id="{682868AD-E8B9-462B-B621-E55F03EA34A5}"/>
              </a:ext>
            </a:extLst>
          </p:cNvPr>
          <p:cNvSpPr txBox="1">
            <a:spLocks/>
          </p:cNvSpPr>
          <p:nvPr/>
        </p:nvSpPr>
        <p:spPr>
          <a:xfrm>
            <a:off x="304800" y="1116556"/>
            <a:ext cx="8534400" cy="3285704"/>
          </a:xfrm>
          <a:prstGeom prst="rect">
            <a:avLst/>
          </a:prstGeom>
        </p:spPr>
        <p:txBody>
          <a:bodyPr>
            <a:noAutofit/>
          </a:bodyPr>
          <a:lst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a:lstStyle>
          <a:p>
            <a:pPr algn="just"/>
            <a:r>
              <a:rPr lang="vi-VN" sz="4400" u="sng" dirty="0">
                <a:solidFill>
                  <a:srgbClr val="FFFF00"/>
                </a:solidFill>
                <a:latin typeface="+mn-lt"/>
                <a:cs typeface="Times New Roman" pitchFamily="18" charset="0"/>
              </a:rPr>
              <a:t>Alleluia-allelui</a:t>
            </a:r>
            <a:r>
              <a:rPr lang="en-US" sz="4400" u="sng" dirty="0">
                <a:solidFill>
                  <a:srgbClr val="FFFF00"/>
                </a:solidFill>
                <a:latin typeface="+mn-lt"/>
                <a:cs typeface="Times New Roman" pitchFamily="18" charset="0"/>
              </a:rPr>
              <a:t>a:</a:t>
            </a:r>
            <a:r>
              <a:rPr lang="vi-VN" sz="4400" i="0" dirty="0">
                <a:solidFill>
                  <a:schemeClr val="bg1"/>
                </a:solidFill>
                <a:latin typeface="+mn-lt"/>
              </a:rPr>
              <a:t> </a:t>
            </a:r>
            <a:r>
              <a:rPr lang="vi-VN" sz="4400" i="0" dirty="0">
                <a:solidFill>
                  <a:schemeClr val="bg1"/>
                </a:solidFill>
                <a:effectLst/>
                <a:latin typeface="Arial" panose="020B0604020202020204" pitchFamily="34" charset="0"/>
              </a:rPr>
              <a:t>  </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Chúa</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phán</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Lời</a:t>
            </a:r>
            <a:r>
              <a:rPr lang="en-US" sz="4400" i="0" dirty="0">
                <a:solidFill>
                  <a:schemeClr val="bg1"/>
                </a:solidFill>
                <a:effectLst/>
                <a:latin typeface="Arial" panose="020B0604020202020204" pitchFamily="34" charset="0"/>
              </a:rPr>
              <a:t> Cha </a:t>
            </a:r>
            <a:r>
              <a:rPr lang="en-US" sz="4400" i="0" dirty="0" err="1">
                <a:solidFill>
                  <a:schemeClr val="bg1"/>
                </a:solidFill>
                <a:effectLst/>
                <a:latin typeface="Arial" panose="020B0604020202020204" pitchFamily="34" charset="0"/>
              </a:rPr>
              <a:t>là</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chân</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lý</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xin</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hãy</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thánh</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hoá</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chúng</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trong</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sự</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thật</a:t>
            </a:r>
            <a:r>
              <a:rPr lang="en-US" sz="4400" i="0" dirty="0">
                <a:solidFill>
                  <a:schemeClr val="bg1"/>
                </a:solidFill>
                <a:effectLst/>
                <a:latin typeface="Arial" panose="020B0604020202020204" pitchFamily="34" charset="0"/>
              </a:rPr>
              <a:t>". –</a:t>
            </a:r>
            <a:r>
              <a:rPr lang="en-US" sz="4400" b="0" i="0" dirty="0">
                <a:solidFill>
                  <a:srgbClr val="333333"/>
                </a:solidFill>
                <a:effectLst/>
                <a:latin typeface="Arial" panose="020B0604020202020204" pitchFamily="34" charset="0"/>
              </a:rPr>
              <a:t> </a:t>
            </a:r>
            <a:r>
              <a:rPr lang="vi-VN" sz="4400" u="sng" dirty="0">
                <a:solidFill>
                  <a:srgbClr val="FFFF00"/>
                </a:solidFill>
                <a:latin typeface="+mn-lt"/>
                <a:cs typeface="Arial" panose="020B0604020202020204" pitchFamily="34" charset="0"/>
              </a:rPr>
              <a:t>Alleluia.</a:t>
            </a:r>
          </a:p>
        </p:txBody>
      </p:sp>
    </p:spTree>
    <p:extLst>
      <p:ext uri="{BB962C8B-B14F-4D97-AF65-F5344CB8AC3E}">
        <p14:creationId xmlns:p14="http://schemas.microsoft.com/office/powerpoint/2010/main" val="20522623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3B6A929-5846-4552-8D84-D8CCD490EA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0536" y="196280"/>
            <a:ext cx="1105509" cy="1105509"/>
          </a:xfrm>
          <a:prstGeom prst="rect">
            <a:avLst/>
          </a:prstGeom>
        </p:spPr>
      </p:pic>
      <p:pic>
        <p:nvPicPr>
          <p:cNvPr id="3" name="Picture 2">
            <a:extLst>
              <a:ext uri="{FF2B5EF4-FFF2-40B4-BE49-F238E27FC236}">
                <a16:creationId xmlns:a16="http://schemas.microsoft.com/office/drawing/2014/main" id="{574F8213-762E-4423-8C51-1BE8B52354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9144001" cy="5145712"/>
          </a:xfrm>
          <a:prstGeom prst="rect">
            <a:avLst/>
          </a:prstGeom>
        </p:spPr>
      </p:pic>
      <p:sp>
        <p:nvSpPr>
          <p:cNvPr id="7" name="TextBox 6">
            <a:extLst>
              <a:ext uri="{FF2B5EF4-FFF2-40B4-BE49-F238E27FC236}">
                <a16:creationId xmlns:a16="http://schemas.microsoft.com/office/drawing/2014/main" id="{D486343E-AB7C-402F-81BB-715630573F1C}"/>
              </a:ext>
            </a:extLst>
          </p:cNvPr>
          <p:cNvSpPr txBox="1"/>
          <p:nvPr/>
        </p:nvSpPr>
        <p:spPr>
          <a:xfrm>
            <a:off x="2666833" y="3085213"/>
            <a:ext cx="6299141" cy="646331"/>
          </a:xfrm>
          <a:prstGeom prst="rect">
            <a:avLst/>
          </a:prstGeom>
          <a:noFill/>
        </p:spPr>
        <p:txBody>
          <a:bodyPr wrap="square">
            <a:spAutoFit/>
          </a:bodyPr>
          <a:lstStyle/>
          <a:p>
            <a:r>
              <a:rPr lang="en-US" sz="3600" b="1" i="0" dirty="0" err="1">
                <a:solidFill>
                  <a:srgbClr val="FFFF00"/>
                </a:solidFill>
                <a:effectLst/>
                <a:latin typeface="Arial" panose="020B0604020202020204" pitchFamily="34" charset="0"/>
              </a:rPr>
              <a:t>Phúc</a:t>
            </a:r>
            <a:r>
              <a:rPr lang="en-US" sz="3600" b="1" i="0" dirty="0">
                <a:solidFill>
                  <a:srgbClr val="FFFF00"/>
                </a:solidFill>
                <a:effectLst/>
                <a:latin typeface="Arial" panose="020B0604020202020204" pitchFamily="34" charset="0"/>
              </a:rPr>
              <a:t> </a:t>
            </a:r>
            <a:r>
              <a:rPr lang="en-US" sz="3600" b="1" i="0" dirty="0" err="1">
                <a:solidFill>
                  <a:srgbClr val="FFFF00"/>
                </a:solidFill>
                <a:effectLst/>
                <a:latin typeface="Arial" panose="020B0604020202020204" pitchFamily="34" charset="0"/>
              </a:rPr>
              <a:t>Âm</a:t>
            </a:r>
            <a:r>
              <a:rPr lang="en-US" sz="3600" b="1" i="0" dirty="0">
                <a:solidFill>
                  <a:srgbClr val="FFFF00"/>
                </a:solidFill>
                <a:effectLst/>
                <a:latin typeface="Arial" panose="020B0604020202020204" pitchFamily="34" charset="0"/>
              </a:rPr>
              <a:t>: Mt 10, 26-33</a:t>
            </a:r>
            <a:endParaRPr lang="en-US" sz="3600" b="1" dirty="0">
              <a:solidFill>
                <a:srgbClr val="FFFF00"/>
              </a:solidFill>
            </a:endParaRPr>
          </a:p>
        </p:txBody>
      </p:sp>
    </p:spTree>
    <p:extLst>
      <p:ext uri="{BB962C8B-B14F-4D97-AF65-F5344CB8AC3E}">
        <p14:creationId xmlns:p14="http://schemas.microsoft.com/office/powerpoint/2010/main" val="30164029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EDB0CD-6E63-4EA8-BF0E-B95655C41A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8320169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37B172D-3B4B-4B31-8844-E74626F7A693}"/>
              </a:ext>
            </a:extLst>
          </p:cNvPr>
          <p:cNvSpPr txBox="1"/>
          <p:nvPr/>
        </p:nvSpPr>
        <p:spPr>
          <a:xfrm>
            <a:off x="1687189" y="1708870"/>
            <a:ext cx="6340110" cy="1015663"/>
          </a:xfrm>
          <a:prstGeom prst="rect">
            <a:avLst/>
          </a:prstGeom>
          <a:noFill/>
        </p:spPr>
        <p:txBody>
          <a:bodyPr wrap="square">
            <a:spAutoFit/>
          </a:bodyPr>
          <a:lstStyle/>
          <a:p>
            <a:r>
              <a:rPr lang="en-US" sz="6000" b="1" dirty="0">
                <a:solidFill>
                  <a:srgbClr val="FFFF00"/>
                </a:solidFill>
                <a:effectLst/>
                <a:latin typeface="Arial" panose="020B0604020202020204" pitchFamily="34" charset="0"/>
                <a:cs typeface="Arial" panose="020B0604020202020204" pitchFamily="34" charset="0"/>
              </a:rPr>
              <a:t>KINH TIN KÍNH</a:t>
            </a:r>
            <a:endParaRPr lang="en-US" sz="6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73114823"/>
      </p:ext>
    </p:extLst>
  </p:cSld>
  <p:clrMapOvr>
    <a:masterClrMapping/>
  </p:clrMapOvr>
</p:sld>
</file>

<file path=ppt/theme/theme1.xml><?xml version="1.0" encoding="utf-8"?>
<a:theme xmlns:a="http://schemas.openxmlformats.org/drawingml/2006/main" name="lyt darkblue_new">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1388</TotalTime>
  <Words>242</Words>
  <Application>Microsoft Office PowerPoint</Application>
  <PresentationFormat>On-screen Show (16:9)</PresentationFormat>
  <Paragraphs>22</Paragraphs>
  <Slides>13</Slides>
  <Notes>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vt:i4>
      </vt:variant>
    </vt:vector>
  </HeadingPairs>
  <TitlesOfParts>
    <vt:vector size="21" baseType="lpstr">
      <vt:lpstr>Albany</vt:lpstr>
      <vt:lpstr>Arial</vt:lpstr>
      <vt:lpstr>Calibri</vt:lpstr>
      <vt:lpstr>Roboto</vt:lpstr>
      <vt:lpstr>StarSymbol</vt:lpstr>
      <vt:lpstr>Thorndale</vt:lpstr>
      <vt:lpstr>Times New Roman</vt:lpstr>
      <vt:lpstr>lyt darkblue_new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Quốc Văn Nguyễn</dc:creator>
  <cp:lastModifiedBy>PC</cp:lastModifiedBy>
  <cp:revision>70</cp:revision>
  <dcterms:created xsi:type="dcterms:W3CDTF">2018-11-13T15:52:26Z</dcterms:created>
  <dcterms:modified xsi:type="dcterms:W3CDTF">2026-06-03T08:42:47Z</dcterms:modified>
</cp:coreProperties>
</file>