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6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7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2" r:id="rId2"/>
    <p:sldMasterId id="2147483716" r:id="rId3"/>
    <p:sldMasterId id="2147483760" r:id="rId4"/>
    <p:sldMasterId id="2147483796" r:id="rId5"/>
    <p:sldMasterId id="2147483840" r:id="rId6"/>
    <p:sldMasterId id="2147483856" r:id="rId7"/>
    <p:sldMasterId id="2147483868" r:id="rId8"/>
  </p:sldMasterIdLst>
  <p:notesMasterIdLst>
    <p:notesMasterId r:id="rId24"/>
  </p:notesMasterIdLst>
  <p:sldIdLst>
    <p:sldId id="268" r:id="rId9"/>
    <p:sldId id="316" r:id="rId10"/>
    <p:sldId id="1015" r:id="rId11"/>
    <p:sldId id="1063" r:id="rId12"/>
    <p:sldId id="1056" r:id="rId13"/>
    <p:sldId id="1065" r:id="rId14"/>
    <p:sldId id="426" r:id="rId15"/>
    <p:sldId id="1074" r:id="rId16"/>
    <p:sldId id="1045" r:id="rId17"/>
    <p:sldId id="301" r:id="rId18"/>
    <p:sldId id="1032" r:id="rId19"/>
    <p:sldId id="1046" r:id="rId20"/>
    <p:sldId id="346" r:id="rId21"/>
    <p:sldId id="445" r:id="rId22"/>
    <p:sldId id="1075" r:id="rId2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93" autoAdjust="0"/>
  </p:normalViewPr>
  <p:slideViewPr>
    <p:cSldViewPr>
      <p:cViewPr varScale="1">
        <p:scale>
          <a:sx n="84" d="100"/>
          <a:sy n="84" d="100"/>
        </p:scale>
        <p:origin x="76" y="32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7155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EFC896-DBEB-4B2F-A345-24C1E6867C7E}" type="datetimeFigureOut">
              <a:rPr lang="en-US" smtClean="0"/>
              <a:t>6/27/2025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5DAA1B-6C37-4EC5-BBC8-F5F527005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161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1D5CD-5F53-4A0D-AF6F-7E1CBFB32525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124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5DAA1B-6C37-4EC5-BBC8-F5F527005C0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5052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1D5CD-5F53-4A0D-AF6F-7E1CBFB32525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1249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1D5CD-5F53-4A0D-AF6F-7E1CBFB32525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124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6/27/2025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84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6/27/2025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63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6/27/2025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78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998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35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445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330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63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49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504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71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6/27/2025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20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751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941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07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9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313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87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98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8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697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696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6/27/2025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70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40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22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54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71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141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5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904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27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185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39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6/27/2025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056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27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354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95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36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51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25378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11313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60545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8458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343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6/27/2025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51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64504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25298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38194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94498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3131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18227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6AECE-F762-405E-A9F9-80749D3B17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683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6BCFC-0261-44C7-B52D-A98F9B981B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96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82164-64AF-4813-9BBB-7A12F931FA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608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09D22-BAB0-4F79-B0C6-3A5AD06398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084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6/27/2025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89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6C1C5-E091-4325-A7FB-826ADBD54A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561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115E5-8745-4216-9AE1-5F2F4097CA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49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ACC6D-1749-434E-8C30-49D0F452E8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87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55740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07194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47595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84749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27378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23075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611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6/27/2025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61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93084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7721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56959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97415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59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031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405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97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918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117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6/27/2025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320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089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6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040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567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109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6/27/2025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96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9.xml"/><Relationship Id="rId9" Type="http://schemas.openxmlformats.org/officeDocument/2006/relationships/image" Target="../media/image1.jp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9A25E-7F15-44F1-94F4-2A12B1BB4C41}" type="datetimeFigureOut">
              <a:rPr lang="en-US" smtClean="0"/>
              <a:t>6/27/2025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42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387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854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170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055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defRPr sz="1400" b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63BCF7-B196-4513-AC8D-3A0C7964A06D}" type="slidenum">
              <a:rPr 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07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5000">
              <a:srgbClr val="003300">
                <a:lumMod val="84000"/>
                <a:lumOff val="16000"/>
              </a:srgbClr>
            </a:gs>
            <a:gs pos="8000">
              <a:srgbClr val="9CB86E"/>
            </a:gs>
            <a:gs pos="62000">
              <a:srgbClr val="156B13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561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434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9DBE9B5-EC3A-4999-ADE0-44EE0DF15EAD}"/>
              </a:ext>
            </a:extLst>
          </p:cNvPr>
          <p:cNvSpPr txBox="1"/>
          <p:nvPr/>
        </p:nvSpPr>
        <p:spPr>
          <a:xfrm>
            <a:off x="2575560" y="3780770"/>
            <a:ext cx="6019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4400" b="1" i="1" dirty="0" err="1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4400" b="1" i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dirty="0" err="1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4400" b="1" i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dirty="0" err="1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4400" b="1" i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dirty="0" err="1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4400" b="1" i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no </a:t>
            </a:r>
            <a:r>
              <a:rPr lang="en-US" sz="4400" b="1" i="1" dirty="0" err="1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nê</a:t>
            </a:r>
            <a:r>
              <a:rPr lang="en-US" sz="4400" b="1" i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B067BB-8655-401F-8075-29CBD927B5EF}"/>
              </a:ext>
            </a:extLst>
          </p:cNvPr>
          <p:cNvSpPr txBox="1"/>
          <p:nvPr/>
        </p:nvSpPr>
        <p:spPr>
          <a:xfrm>
            <a:off x="6172200" y="447675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(Lc 9, 11b-17)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0F66DE-F638-4E0F-ADF6-06FF9DDFFD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73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138476E-8F24-440E-A6D3-DD8966A550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76540"/>
            <a:ext cx="1066800" cy="10668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5BCFC7C-3FD5-44D9-8345-8C0118BB5A8C}"/>
              </a:ext>
            </a:extLst>
          </p:cNvPr>
          <p:cNvSpPr txBox="1"/>
          <p:nvPr/>
        </p:nvSpPr>
        <p:spPr>
          <a:xfrm>
            <a:off x="2430780" y="709940"/>
            <a:ext cx="63703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i="0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CHÚA NHẬT XI</a:t>
            </a:r>
            <a:r>
              <a:rPr lang="en-US" sz="2800" b="1" i="0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V</a:t>
            </a:r>
            <a:r>
              <a:rPr lang="vi-VN" sz="2800" b="1" i="0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 THƯỜNG NIÊN – C</a:t>
            </a:r>
            <a:endParaRPr lang="en-US" sz="28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132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8"/>
            <a:ext cx="9144000" cy="5143499"/>
          </a:xfrm>
        </p:spPr>
        <p:txBody>
          <a:bodyPr>
            <a:normAutofit/>
          </a:bodyPr>
          <a:lstStyle/>
          <a:p>
            <a:r>
              <a:rPr lang="en-US" sz="6000" b="0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KINH TIN KÍNH</a:t>
            </a:r>
          </a:p>
        </p:txBody>
      </p:sp>
    </p:spTree>
    <p:extLst>
      <p:ext uri="{BB962C8B-B14F-4D97-AF65-F5344CB8AC3E}">
        <p14:creationId xmlns:p14="http://schemas.microsoft.com/office/powerpoint/2010/main" val="1817792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878596"/>
            <a:ext cx="1828799" cy="32649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209550"/>
            <a:ext cx="2022605" cy="3486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774757"/>
            <a:ext cx="2743200" cy="131330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438400" y="2114550"/>
            <a:ext cx="6248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 NGUYỆN TÍN HỮU</a:t>
            </a:r>
          </a:p>
        </p:txBody>
      </p:sp>
    </p:spTree>
    <p:extLst>
      <p:ext uri="{BB962C8B-B14F-4D97-AF65-F5344CB8AC3E}">
        <p14:creationId xmlns:p14="http://schemas.microsoft.com/office/powerpoint/2010/main" val="417667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95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895350"/>
            <a:ext cx="8382000" cy="4019549"/>
          </a:xfrm>
        </p:spPr>
        <p:txBody>
          <a:bodyPr>
            <a:normAutofit/>
          </a:bodyPr>
          <a:lstStyle/>
          <a:p>
            <a:pPr algn="just"/>
            <a:r>
              <a:rPr lang="vi-VN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Linh hồn tôi ơi, hãy chúc tụng Chúa, và toàn thể con người tôi hãy chúc tụng thánh danh Người.</a:t>
            </a:r>
            <a:endParaRPr lang="vi-VN" b="1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F68560-D68F-44CE-911F-84BA0FE54536}"/>
              </a:ext>
            </a:extLst>
          </p:cNvPr>
          <p:cNvSpPr txBox="1"/>
          <p:nvPr/>
        </p:nvSpPr>
        <p:spPr>
          <a:xfrm>
            <a:off x="2514600" y="666750"/>
            <a:ext cx="411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 HIỆP LỄ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87986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500"/>
          </a:xfrm>
        </p:spPr>
        <p:txBody>
          <a:bodyPr>
            <a:noAutofit/>
          </a:bodyPr>
          <a:lstStyle/>
          <a:p>
            <a:r>
              <a:rPr lang="en-US" sz="8000" b="1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Ca </a:t>
            </a:r>
            <a:r>
              <a:rPr lang="en-US" sz="8000" b="1" dirty="0" err="1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Kết</a:t>
            </a:r>
            <a:r>
              <a:rPr lang="en-US" sz="8000" b="1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000" b="1" dirty="0" err="1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Lễ</a:t>
            </a:r>
            <a:br>
              <a:rPr lang="en-US" sz="8000" b="0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</a:br>
            <a:endParaRPr lang="vi-VN" sz="5400" b="0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15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9DBE9B5-EC3A-4999-ADE0-44EE0DF15EAD}"/>
              </a:ext>
            </a:extLst>
          </p:cNvPr>
          <p:cNvSpPr txBox="1"/>
          <p:nvPr/>
        </p:nvSpPr>
        <p:spPr>
          <a:xfrm>
            <a:off x="2575560" y="3780770"/>
            <a:ext cx="6019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4400" b="1" i="1" dirty="0" err="1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4400" b="1" i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dirty="0" err="1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4400" b="1" i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dirty="0" err="1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4400" b="1" i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dirty="0" err="1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4400" b="1" i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no </a:t>
            </a:r>
            <a:r>
              <a:rPr lang="en-US" sz="4400" b="1" i="1" dirty="0" err="1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nê</a:t>
            </a:r>
            <a:r>
              <a:rPr lang="en-US" sz="4400" b="1" i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B067BB-8655-401F-8075-29CBD927B5EF}"/>
              </a:ext>
            </a:extLst>
          </p:cNvPr>
          <p:cNvSpPr txBox="1"/>
          <p:nvPr/>
        </p:nvSpPr>
        <p:spPr>
          <a:xfrm>
            <a:off x="6172200" y="447675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(Lc 9, 11b-17)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0F66DE-F638-4E0F-ADF6-06FF9DDFFD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73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138476E-8F24-440E-A6D3-DD8966A550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76540"/>
            <a:ext cx="1066800" cy="10668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5BCFC7C-3FD5-44D9-8345-8C0118BB5A8C}"/>
              </a:ext>
            </a:extLst>
          </p:cNvPr>
          <p:cNvSpPr txBox="1"/>
          <p:nvPr/>
        </p:nvSpPr>
        <p:spPr>
          <a:xfrm>
            <a:off x="2430780" y="709940"/>
            <a:ext cx="63703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i="0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CHÚA NHẬT XI</a:t>
            </a:r>
            <a:r>
              <a:rPr lang="en-US" sz="2800" b="1" i="0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V</a:t>
            </a:r>
            <a:r>
              <a:rPr lang="vi-VN" sz="2800" b="1" i="0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 THƯỜNG NIÊN – C</a:t>
            </a:r>
            <a:endParaRPr lang="en-US" sz="28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019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171567"/>
            <a:ext cx="8610600" cy="3533783"/>
          </a:xfrm>
        </p:spPr>
        <p:txBody>
          <a:bodyPr>
            <a:normAutofit/>
          </a:bodyPr>
          <a:lstStyle/>
          <a:p>
            <a:pPr algn="just"/>
            <a:r>
              <a:rPr lang="vi-VN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Hết thảy chư dân, hãy vỗ tay, hãy reo mừng Thiên Chúa với tiếng reo vui.</a:t>
            </a:r>
            <a:endParaRPr lang="vi-VN" b="1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0AEBA4-5C49-4FF1-A8EA-8BDAA70DCA94}"/>
              </a:ext>
            </a:extLst>
          </p:cNvPr>
          <p:cNvSpPr txBox="1"/>
          <p:nvPr/>
        </p:nvSpPr>
        <p:spPr>
          <a:xfrm>
            <a:off x="2209800" y="438150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Nhập</a:t>
            </a:r>
            <a:r>
              <a:rPr lang="en-US" sz="4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Lễ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41267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br>
              <a:rPr lang="en-US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7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KINH VINH DANH</a:t>
            </a:r>
            <a:endParaRPr lang="vi-VN" sz="7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732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6878C9-76C9-FA44-2D27-3E14DE32C1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4CF4DF7-EE09-482B-8183-69B101CCE8B0}"/>
              </a:ext>
            </a:extLst>
          </p:cNvPr>
          <p:cNvSpPr txBox="1"/>
          <p:nvPr/>
        </p:nvSpPr>
        <p:spPr>
          <a:xfrm>
            <a:off x="-228600" y="87142"/>
            <a:ext cx="8458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Đọc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1: 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Is 66, 10-14c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410B25-C385-43E7-958B-03F48D6A64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2790703"/>
            <a:ext cx="3962401" cy="229564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E615AF0-4117-408C-B7B7-2083B2CCA744}"/>
              </a:ext>
            </a:extLst>
          </p:cNvPr>
          <p:cNvSpPr txBox="1"/>
          <p:nvPr/>
        </p:nvSpPr>
        <p:spPr>
          <a:xfrm>
            <a:off x="685800" y="806458"/>
            <a:ext cx="886205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“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Ðây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Ta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khiến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sông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bình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an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chảy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vào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nó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”.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9E6B1C-B8EA-4103-A465-CCD23111C888}"/>
              </a:ext>
            </a:extLst>
          </p:cNvPr>
          <p:cNvSpPr txBox="1"/>
          <p:nvPr/>
        </p:nvSpPr>
        <p:spPr>
          <a:xfrm>
            <a:off x="140972" y="2116166"/>
            <a:ext cx="886205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Trích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sách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Tiên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tri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Isaia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95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/>
          </a:bodyPr>
          <a:lstStyle/>
          <a:p>
            <a:br>
              <a:rPr lang="en-US" altLang="en-US" sz="7200" b="1" u="sng" dirty="0">
                <a:solidFill>
                  <a:srgbClr val="FFFF00"/>
                </a:solidFill>
                <a:cs typeface="Times New Roman" pitchFamily="18" charset="0"/>
              </a:rPr>
            </a:br>
            <a:b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endParaRPr lang="en-US" b="1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25AF5F-BBC9-4D18-B8B4-00325B9D79C5}"/>
              </a:ext>
            </a:extLst>
          </p:cNvPr>
          <p:cNvSpPr txBox="1"/>
          <p:nvPr/>
        </p:nvSpPr>
        <p:spPr>
          <a:xfrm>
            <a:off x="2857500" y="209550"/>
            <a:ext cx="342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6911F8-5CF6-4FC3-8A10-83D43FB1CF73}"/>
              </a:ext>
            </a:extLst>
          </p:cNvPr>
          <p:cNvSpPr txBox="1"/>
          <p:nvPr/>
        </p:nvSpPr>
        <p:spPr>
          <a:xfrm>
            <a:off x="838200" y="1123950"/>
            <a:ext cx="731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Tv 65, 1-3a. 4-5. 6-7a. 16 và 20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57F1DD-782D-49AD-A0C0-72F985A85B17}"/>
              </a:ext>
            </a:extLst>
          </p:cNvPr>
          <p:cNvSpPr txBox="1"/>
          <p:nvPr/>
        </p:nvSpPr>
        <p:spPr>
          <a:xfrm>
            <a:off x="445770" y="2114550"/>
            <a:ext cx="82524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Toàn thể đất nước, hãy reo mừng Thiên Chúa (c. 1).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78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6878C9-76C9-FA44-2D27-3E14DE32C1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4CF4DF7-EE09-482B-8183-69B101CCE8B0}"/>
              </a:ext>
            </a:extLst>
          </p:cNvPr>
          <p:cNvSpPr txBox="1"/>
          <p:nvPr/>
        </p:nvSpPr>
        <p:spPr>
          <a:xfrm>
            <a:off x="-152400" y="83819"/>
            <a:ext cx="8458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Đọc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2: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Gl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6, 14-18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410B25-C385-43E7-958B-03F48D6A64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98" y="3346803"/>
            <a:ext cx="4419601" cy="19812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E615AF0-4117-408C-B7B7-2083B2CCA744}"/>
              </a:ext>
            </a:extLst>
          </p:cNvPr>
          <p:cNvSpPr txBox="1"/>
          <p:nvPr/>
        </p:nvSpPr>
        <p:spPr>
          <a:xfrm>
            <a:off x="129547" y="751254"/>
            <a:ext cx="888490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“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Tôi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mang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trong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mình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tôi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những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dấu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thánh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của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Giêsu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”.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9E6B1C-B8EA-4103-A465-CCD23111C888}"/>
              </a:ext>
            </a:extLst>
          </p:cNvPr>
          <p:cNvSpPr txBox="1"/>
          <p:nvPr/>
        </p:nvSpPr>
        <p:spPr>
          <a:xfrm>
            <a:off x="304797" y="2110584"/>
            <a:ext cx="870965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Trích thư Thánh Phaolô Tông đồ gửi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tín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hữu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Galata.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948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742950"/>
            <a:ext cx="8534400" cy="4267200"/>
          </a:xfrm>
        </p:spPr>
        <p:txBody>
          <a:bodyPr>
            <a:noAutofit/>
          </a:bodyPr>
          <a:lstStyle/>
          <a:p>
            <a:pPr algn="just"/>
            <a:r>
              <a:rPr lang="en-US" sz="5400" b="1" u="sng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Alleluia-alleluia</a:t>
            </a:r>
            <a:r>
              <a:rPr lang="en-US" b="1" u="sng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– Chúa phán: “Nếu ai yêu mến Thầy, thì sẽ giữ lời Thầy, và Cha Thầy sẽ yêu mến người ấy, và Chúng Ta sẽ đến và ở trong người ấy”. – 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u="sng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Alleluia.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5E3580-F9C8-47BF-A7D4-10DC39062D72}"/>
              </a:ext>
            </a:extLst>
          </p:cNvPr>
          <p:cNvSpPr txBox="1"/>
          <p:nvPr/>
        </p:nvSpPr>
        <p:spPr>
          <a:xfrm>
            <a:off x="1790700" y="26670"/>
            <a:ext cx="541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Alleluia: </a:t>
            </a:r>
            <a:r>
              <a:rPr lang="en-US" sz="4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Ga 14, 23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428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9DBE9B5-EC3A-4999-ADE0-44EE0DF15EAD}"/>
              </a:ext>
            </a:extLst>
          </p:cNvPr>
          <p:cNvSpPr txBox="1"/>
          <p:nvPr/>
        </p:nvSpPr>
        <p:spPr>
          <a:xfrm>
            <a:off x="2575560" y="3780770"/>
            <a:ext cx="6019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4400" b="1" i="1" dirty="0" err="1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4400" b="1" i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dirty="0" err="1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4400" b="1" i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dirty="0" err="1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4400" b="1" i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dirty="0" err="1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4400" b="1" i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no </a:t>
            </a:r>
            <a:r>
              <a:rPr lang="en-US" sz="4400" b="1" i="1" dirty="0" err="1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nê</a:t>
            </a:r>
            <a:r>
              <a:rPr lang="en-US" sz="4400" b="1" i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B067BB-8655-401F-8075-29CBD927B5EF}"/>
              </a:ext>
            </a:extLst>
          </p:cNvPr>
          <p:cNvSpPr txBox="1"/>
          <p:nvPr/>
        </p:nvSpPr>
        <p:spPr>
          <a:xfrm>
            <a:off x="6172200" y="447675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(Lc 9, 11b-17)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0F66DE-F638-4E0F-ADF6-06FF9DDFFD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73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138476E-8F24-440E-A6D3-DD8966A550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76540"/>
            <a:ext cx="1066800" cy="10668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5BCFC7C-3FD5-44D9-8345-8C0118BB5A8C}"/>
              </a:ext>
            </a:extLst>
          </p:cNvPr>
          <p:cNvSpPr txBox="1"/>
          <p:nvPr/>
        </p:nvSpPr>
        <p:spPr>
          <a:xfrm>
            <a:off x="2099310" y="172730"/>
            <a:ext cx="69723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dirty="0" err="1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Phúc</a:t>
            </a:r>
            <a:r>
              <a:rPr lang="en-US" sz="2800" b="0" i="0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Âm</a:t>
            </a:r>
            <a:r>
              <a:rPr lang="en-US" sz="2800" b="0" i="0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: Lc 10, 1-9 {</a:t>
            </a:r>
            <a:r>
              <a:rPr lang="en-US" sz="2800" b="0" i="0" dirty="0" err="1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hoặc</a:t>
            </a:r>
            <a:r>
              <a:rPr lang="en-US" sz="2800" b="0" i="0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2800" b="1" i="0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Lc 1-12. 17-20</a:t>
            </a:r>
            <a:r>
              <a:rPr lang="en-US" sz="2800" b="0" i="0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}</a:t>
            </a:r>
            <a:endParaRPr lang="en-US" sz="28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342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2183E6E-1422-D2E3-0249-E66D59F5F4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praying with his hands together&#10;&#10;Description automatically generated">
            <a:extLst>
              <a:ext uri="{FF2B5EF4-FFF2-40B4-BE49-F238E27FC236}">
                <a16:creationId xmlns:a16="http://schemas.microsoft.com/office/drawing/2014/main" id="{85AF943B-B4DA-B9FB-E191-596278583F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480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839</TotalTime>
  <Words>276</Words>
  <Application>Microsoft Office PowerPoint</Application>
  <PresentationFormat>On-screen Show (16:9)</PresentationFormat>
  <Paragraphs>35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Arial</vt:lpstr>
      <vt:lpstr>Calibri</vt:lpstr>
      <vt:lpstr>UTM American Sans</vt:lpstr>
      <vt:lpstr>Office Theme</vt:lpstr>
      <vt:lpstr>3_Office Theme</vt:lpstr>
      <vt:lpstr>5_Office Theme</vt:lpstr>
      <vt:lpstr>6_Office Theme</vt:lpstr>
      <vt:lpstr>9_Office Theme</vt:lpstr>
      <vt:lpstr>38_Default Design</vt:lpstr>
      <vt:lpstr>10_Office Theme</vt:lpstr>
      <vt:lpstr>7_Office Theme</vt:lpstr>
      <vt:lpstr>PowerPoint Presentation</vt:lpstr>
      <vt:lpstr>Hết thảy chư dân, hãy vỗ tay, hãy reo mừng Thiên Chúa với tiếng reo vui.</vt:lpstr>
      <vt:lpstr> </vt:lpstr>
      <vt:lpstr>PowerPoint Presentation</vt:lpstr>
      <vt:lpstr>  </vt:lpstr>
      <vt:lpstr>PowerPoint Presentation</vt:lpstr>
      <vt:lpstr>Alleluia-alleluia: – Chúa phán: “Nếu ai yêu mến Thầy, thì sẽ giữ lời Thầy, và Cha Thầy sẽ yêu mến người ấy, và Chúng Ta sẽ đến và ở trong người ấy”. –  Alleluia.</vt:lpstr>
      <vt:lpstr>PowerPoint Presentation</vt:lpstr>
      <vt:lpstr>PowerPoint Presentation</vt:lpstr>
      <vt:lpstr>KINH TIN KÍNH</vt:lpstr>
      <vt:lpstr>PowerPoint Presentation</vt:lpstr>
      <vt:lpstr>PowerPoint Presentation</vt:lpstr>
      <vt:lpstr>Linh hồn tôi ơi, hãy chúc tụng Chúa, và toàn thể con người tôi hãy chúc tụng thánh danh Người.</vt:lpstr>
      <vt:lpstr>Ca Kết Lễ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Thánh Vịnh 103 Chúa Giêsu Chịu Phép Rửa Năm C Lm Kim Long</dc:title>
  <dc:creator>Hung Nam</dc:creator>
  <cp:lastModifiedBy>PC</cp:lastModifiedBy>
  <cp:revision>142</cp:revision>
  <dcterms:created xsi:type="dcterms:W3CDTF">2021-12-05T01:20:54Z</dcterms:created>
  <dcterms:modified xsi:type="dcterms:W3CDTF">2025-06-27T11:32:53Z</dcterms:modified>
</cp:coreProperties>
</file>