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handoutMasterIdLst>
    <p:handoutMasterId r:id="rId16"/>
  </p:handoutMasterIdLst>
  <p:sldIdLst>
    <p:sldId id="274" r:id="rId2"/>
    <p:sldId id="257" r:id="rId3"/>
    <p:sldId id="258" r:id="rId4"/>
    <p:sldId id="260" r:id="rId5"/>
    <p:sldId id="261" r:id="rId6"/>
    <p:sldId id="275" r:id="rId7"/>
    <p:sldId id="325" r:id="rId8"/>
    <p:sldId id="287" r:id="rId9"/>
    <p:sldId id="292" r:id="rId10"/>
    <p:sldId id="284" r:id="rId11"/>
    <p:sldId id="282" r:id="rId12"/>
    <p:sldId id="283" r:id="rId13"/>
    <p:sldId id="326" r:id="rId14"/>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7436890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5600" cy="3771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lvl="0"/>
            <a:fld id="{1F021F4E-B197-4692-8645-753E8A4C6DB3}" type="slidenum">
              <a:rPr lang="en-US" smtClean="0"/>
              <a:t>6</a:t>
            </a:fld>
            <a:endParaRPr lang="en-US"/>
          </a:p>
        </p:txBody>
      </p:sp>
    </p:spTree>
    <p:extLst>
      <p:ext uri="{BB962C8B-B14F-4D97-AF65-F5344CB8AC3E}">
        <p14:creationId xmlns:p14="http://schemas.microsoft.com/office/powerpoint/2010/main" val="27134219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23D2461-9A96-4024-9459-AB573BAC47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049546"/>
          </a:xfrm>
          <a:prstGeom prst="rect">
            <a:avLst/>
          </a:prstGeom>
        </p:spPr>
      </p:pic>
      <p:sp>
        <p:nvSpPr>
          <p:cNvPr id="8" name="TextBox 7">
            <a:extLst>
              <a:ext uri="{FF2B5EF4-FFF2-40B4-BE49-F238E27FC236}">
                <a16:creationId xmlns:a16="http://schemas.microsoft.com/office/drawing/2014/main" id="{70FD9C14-56F7-45D2-9612-7E395473BBD1}"/>
              </a:ext>
            </a:extLst>
          </p:cNvPr>
          <p:cNvSpPr txBox="1"/>
          <p:nvPr/>
        </p:nvSpPr>
        <p:spPr>
          <a:xfrm>
            <a:off x="2699202" y="3012384"/>
            <a:ext cx="6299141"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CHÚA NHẬT XIX THƯỜNG NIÊN A</a:t>
            </a:r>
            <a:endParaRPr lang="en-US" sz="2800" b="1" dirty="0">
              <a:solidFill>
                <a:srgbClr val="FFFF00"/>
              </a:solidFill>
            </a:endParaRPr>
          </a:p>
        </p:txBody>
      </p:sp>
      <p:pic>
        <p:nvPicPr>
          <p:cNvPr id="9" name="Picture 8">
            <a:extLst>
              <a:ext uri="{FF2B5EF4-FFF2-40B4-BE49-F238E27FC236}">
                <a16:creationId xmlns:a16="http://schemas.microsoft.com/office/drawing/2014/main" id="{0814E8F7-0B45-4FC0-B783-3002FF7B66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073" y="361658"/>
            <a:ext cx="892607" cy="892607"/>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D1D2B8-41DE-4597-A977-6FAD641A8BC5}"/>
              </a:ext>
            </a:extLst>
          </p:cNvPr>
          <p:cNvSpPr/>
          <p:nvPr/>
        </p:nvSpPr>
        <p:spPr>
          <a:xfrm>
            <a:off x="2438400" y="2114550"/>
            <a:ext cx="6248400" cy="707886"/>
          </a:xfrm>
          <a:prstGeom prst="rect">
            <a:avLst/>
          </a:prstGeom>
        </p:spPr>
        <p:txBody>
          <a:bodyPr wrap="square">
            <a:spAutoFit/>
          </a:bodyPr>
          <a:lstStyle/>
          <a:p>
            <a:pPr algn="ctr">
              <a:defRPr/>
            </a:pPr>
            <a:r>
              <a:rPr lang="en-US" sz="4000" b="1" dirty="0">
                <a:solidFill>
                  <a:srgbClr val="FFFF00"/>
                </a:solidFill>
                <a:latin typeface="Arial" panose="020B0604020202020204" pitchFamily="34" charset="0"/>
                <a:cs typeface="Arial" panose="020B0604020202020204" pitchFamily="34" charset="0"/>
              </a:rPr>
              <a:t>LỜI NGUYỆN TÍN HỮU</a:t>
            </a:r>
          </a:p>
        </p:txBody>
      </p:sp>
      <p:pic>
        <p:nvPicPr>
          <p:cNvPr id="3" name="Picture 2">
            <a:extLst>
              <a:ext uri="{FF2B5EF4-FFF2-40B4-BE49-F238E27FC236}">
                <a16:creationId xmlns:a16="http://schemas.microsoft.com/office/drawing/2014/main" id="{FFCA340E-9EEB-471A-9B11-1E3886AEF0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399" y="209550"/>
            <a:ext cx="2022605" cy="3486150"/>
          </a:xfrm>
          <a:prstGeom prst="rect">
            <a:avLst/>
          </a:prstGeom>
        </p:spPr>
      </p:pic>
      <p:pic>
        <p:nvPicPr>
          <p:cNvPr id="5" name="Picture 4">
            <a:extLst>
              <a:ext uri="{FF2B5EF4-FFF2-40B4-BE49-F238E27FC236}">
                <a16:creationId xmlns:a16="http://schemas.microsoft.com/office/drawing/2014/main" id="{7A81A6EB-F194-40CB-8DCD-C51936976E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0" y="1878596"/>
            <a:ext cx="1828799" cy="3264903"/>
          </a:xfrm>
          <a:prstGeom prst="rect">
            <a:avLst/>
          </a:prstGeom>
        </p:spPr>
      </p:pic>
      <p:pic>
        <p:nvPicPr>
          <p:cNvPr id="6" name="Picture 5">
            <a:extLst>
              <a:ext uri="{FF2B5EF4-FFF2-40B4-BE49-F238E27FC236}">
                <a16:creationId xmlns:a16="http://schemas.microsoft.com/office/drawing/2014/main" id="{DD56B83D-A68C-4D8F-8389-803FA7056DA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3000" y="3774757"/>
            <a:ext cx="2743200" cy="1313307"/>
          </a:xfrm>
          <a:prstGeom prst="rect">
            <a:avLst/>
          </a:prstGeom>
        </p:spPr>
      </p:pic>
    </p:spTree>
    <p:extLst>
      <p:ext uri="{BB962C8B-B14F-4D97-AF65-F5344CB8AC3E}">
        <p14:creationId xmlns:p14="http://schemas.microsoft.com/office/powerpoint/2010/main" val="2107985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599" y="306655"/>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441014" y="1509921"/>
            <a:ext cx="8261969" cy="2123658"/>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Hỡi Giê-ru-sa-lem, hãy ca tụng Chúa, Đấng đã cho ngươi ăn no tinh hoa lúa mì.</a:t>
            </a:r>
            <a:endParaRPr lang="en-US" sz="4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23D2461-9A96-4024-9459-AB573BAC47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049546"/>
          </a:xfrm>
          <a:prstGeom prst="rect">
            <a:avLst/>
          </a:prstGeom>
        </p:spPr>
      </p:pic>
      <p:sp>
        <p:nvSpPr>
          <p:cNvPr id="8" name="TextBox 7">
            <a:extLst>
              <a:ext uri="{FF2B5EF4-FFF2-40B4-BE49-F238E27FC236}">
                <a16:creationId xmlns:a16="http://schemas.microsoft.com/office/drawing/2014/main" id="{70FD9C14-56F7-45D2-9612-7E395473BBD1}"/>
              </a:ext>
            </a:extLst>
          </p:cNvPr>
          <p:cNvSpPr txBox="1"/>
          <p:nvPr/>
        </p:nvSpPr>
        <p:spPr>
          <a:xfrm>
            <a:off x="2699202" y="3012384"/>
            <a:ext cx="6299141"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CHÚA NHẬT XIX THƯỜNG NIÊN A</a:t>
            </a:r>
            <a:endParaRPr lang="en-US" sz="2800" b="1" dirty="0">
              <a:solidFill>
                <a:srgbClr val="FFFF00"/>
              </a:solidFill>
            </a:endParaRPr>
          </a:p>
        </p:txBody>
      </p:sp>
      <p:pic>
        <p:nvPicPr>
          <p:cNvPr id="9" name="Picture 8">
            <a:extLst>
              <a:ext uri="{FF2B5EF4-FFF2-40B4-BE49-F238E27FC236}">
                <a16:creationId xmlns:a16="http://schemas.microsoft.com/office/drawing/2014/main" id="{0814E8F7-0B45-4FC0-B783-3002FF7B66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073" y="361658"/>
            <a:ext cx="892607" cy="892607"/>
          </a:xfrm>
          <a:prstGeom prst="rect">
            <a:avLst/>
          </a:prstGeom>
        </p:spPr>
      </p:pic>
    </p:spTree>
    <p:extLst>
      <p:ext uri="{BB962C8B-B14F-4D97-AF65-F5344CB8AC3E}">
        <p14:creationId xmlns:p14="http://schemas.microsoft.com/office/powerpoint/2010/main" val="32883186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692878"/>
            <a:ext cx="8625439" cy="4154984"/>
          </a:xfrm>
          <a:prstGeom prst="rect">
            <a:avLst/>
          </a:prstGeom>
          <a:noFill/>
          <a:ln>
            <a:noFill/>
            <a:prstDash val="solid"/>
          </a:ln>
        </p:spPr>
        <p:txBody>
          <a:bodyPr vert="horz" wrap="square" lIns="91440" tIns="45720" rIns="91440" bIns="45720" anchor="t" anchorCtr="0" compatLnSpc="1">
            <a:spAutoFit/>
          </a:bodyPr>
          <a:lstStyle/>
          <a:p>
            <a:pPr algn="just"/>
            <a:r>
              <a:rPr lang="en-US" sz="40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400" b="1" i="0" dirty="0">
                <a:solidFill>
                  <a:schemeClr val="bg1"/>
                </a:solidFill>
                <a:effectLst/>
                <a:latin typeface="Arial" panose="020B0604020202020204" pitchFamily="34" charset="0"/>
              </a:rPr>
              <a:t>Lạy Chúa, xin Chúa nhìn lại lời minh ước, và xin đừng nỡ lãng quên đời sống con người cơ khổ. Lạy Chúa, xin Chúa đứng lên xét xử, và xin đừng quên lãng những ai tìm kiếm Chúa.</a:t>
            </a:r>
            <a:endParaRPr lang="en-US" sz="44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658908" y="58164"/>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72828" y="770751"/>
            <a:ext cx="8998344" cy="1446550"/>
          </a:xfrm>
          <a:prstGeom prst="rect">
            <a:avLst/>
          </a:prstGeom>
          <a:noFill/>
          <a:ln>
            <a:noFill/>
            <a:prstDash val="solid"/>
          </a:ln>
        </p:spPr>
        <p:txBody>
          <a:bodyPr vert="horz" wrap="square" lIns="91440" tIns="45720" rIns="91440" bIns="45720" anchor="t" anchorCtr="0" compatLnSpc="1">
            <a:spAutoFit/>
          </a:bodyPr>
          <a:lstStyle/>
          <a:p>
            <a:pPr marL="0" marR="0" lvl="0" indent="0" algn="l"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1" dirty="0">
                <a:solidFill>
                  <a:schemeClr val="bg1"/>
                </a:solidFill>
                <a:effectLst/>
                <a:latin typeface="Arial" panose="020B0604020202020204" pitchFamily="34" charset="0"/>
              </a:rPr>
              <a:t>“Ngươi hãy ra đứng trên núi trước tôn nhan Chúa”.</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0" y="151878"/>
            <a:ext cx="907117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33333"/>
                </a:solidFill>
                <a:effectLst/>
                <a:latin typeface="Arial" panose="020B0604020202020204" pitchFamily="34" charset="0"/>
              </a:rPr>
              <a:t> </a:t>
            </a:r>
            <a:r>
              <a:rPr lang="en-US" sz="4000" b="0" i="0" dirty="0">
                <a:solidFill>
                  <a:schemeClr val="bg1"/>
                </a:solidFill>
                <a:effectLst/>
                <a:latin typeface="Roboto" panose="02000000000000000000" pitchFamily="2" charset="0"/>
              </a:rPr>
              <a:t> </a:t>
            </a:r>
            <a:r>
              <a:rPr lang="en-US" sz="4000" b="0" i="0" dirty="0">
                <a:solidFill>
                  <a:schemeClr val="bg1"/>
                </a:solidFill>
                <a:effectLst/>
                <a:latin typeface="Arial" panose="020B0604020202020204" pitchFamily="34" charset="0"/>
              </a:rPr>
              <a:t> </a:t>
            </a:r>
            <a:r>
              <a:rPr lang="pt-BR" sz="4000" b="0" i="0" dirty="0">
                <a:solidFill>
                  <a:schemeClr val="bg1"/>
                </a:solidFill>
                <a:effectLst/>
                <a:latin typeface="Arial" panose="020B0604020202020204" pitchFamily="34" charset="0"/>
              </a:rPr>
              <a:t>1 V 19, 9a. 11-13a</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72828" y="2068644"/>
            <a:ext cx="8804135"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Các</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Vua</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quyển</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thứ</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nhất</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10160" y="2836174"/>
            <a:ext cx="4604368" cy="2483092"/>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12707" y="1715547"/>
            <a:ext cx="8063344" cy="2800767"/>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Ðáp</a:t>
            </a:r>
            <a:r>
              <a:rPr lang="en-US" sz="4400" b="1" i="0" dirty="0">
                <a:solidFill>
                  <a:schemeClr val="bg1"/>
                </a:solidFill>
                <a:effectLst/>
                <a:latin typeface="Arial" panose="020B0604020202020204" pitchFamily="34" charset="0"/>
              </a:rPr>
              <a:t>: </a:t>
            </a:r>
            <a:r>
              <a:rPr lang="vi-VN" sz="4400" b="1" i="0" dirty="0">
                <a:solidFill>
                  <a:schemeClr val="bg1"/>
                </a:solidFill>
                <a:effectLst/>
                <a:latin typeface="Arial" panose="020B0604020202020204" pitchFamily="34" charset="0"/>
              </a:rPr>
              <a:t>Lạy Chúa, xin tỏ lòng từ bi Chúa cho chúng con, và ban ơn cứu rỗi cho chúng con</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201837" y="980203"/>
            <a:ext cx="8942163" cy="646331"/>
          </a:xfrm>
          <a:prstGeom prst="rect">
            <a:avLst/>
          </a:prstGeom>
          <a:noFill/>
        </p:spPr>
        <p:txBody>
          <a:bodyPr wrap="square">
            <a:spAutoFit/>
          </a:bodyPr>
          <a:lstStyle/>
          <a:p>
            <a:pPr algn="ctr"/>
            <a:r>
              <a:rPr lang="de-DE" sz="3600" b="0" i="0" dirty="0">
                <a:solidFill>
                  <a:schemeClr val="bg1"/>
                </a:solidFill>
                <a:effectLst/>
                <a:latin typeface="Arial" panose="020B0604020202020204" pitchFamily="34" charset="0"/>
              </a:rPr>
              <a:t>Tv 84, 9ab-10. 11-12. 13-14</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Rectangle 2"/>
          <p:cNvSpPr/>
          <p:nvPr/>
        </p:nvSpPr>
        <p:spPr>
          <a:xfrm>
            <a:off x="242613" y="745659"/>
            <a:ext cx="8658774"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1" dirty="0">
                <a:solidFill>
                  <a:schemeClr val="bg1"/>
                </a:solidFill>
                <a:effectLst/>
                <a:latin typeface="Arial" panose="020B0604020202020204" pitchFamily="34" charset="0"/>
              </a:rPr>
              <a:t>“Tôi đã ước ao được loại khỏi Ðức Kitô vì phần ích anh em của tôi”.</a:t>
            </a:r>
            <a:endPar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endParaRPr>
          </a:p>
        </p:txBody>
      </p:sp>
      <p:sp>
        <p:nvSpPr>
          <p:cNvPr id="4" name="TextBox 3">
            <a:extLst>
              <a:ext uri="{FF2B5EF4-FFF2-40B4-BE49-F238E27FC236}">
                <a16:creationId xmlns:a16="http://schemas.microsoft.com/office/drawing/2014/main" id="{74896393-084D-4B4E-A270-99CEF18D03A3}"/>
              </a:ext>
            </a:extLst>
          </p:cNvPr>
          <p:cNvSpPr txBox="1"/>
          <p:nvPr/>
        </p:nvSpPr>
        <p:spPr>
          <a:xfrm>
            <a:off x="-145933" y="157586"/>
            <a:ext cx="867837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2: </a:t>
            </a:r>
            <a:r>
              <a:rPr lang="en-US" sz="4000" b="0" i="0" dirty="0">
                <a:solidFill>
                  <a:schemeClr val="bg1"/>
                </a:solidFill>
                <a:effectLst/>
                <a:latin typeface="Arial" panose="020B0604020202020204" pitchFamily="34" charset="0"/>
              </a:rPr>
              <a:t>Rm 9, 1-5</a:t>
            </a:r>
            <a:endParaRPr lang="en-US" sz="4000" dirty="0">
              <a:solidFill>
                <a:schemeClr val="bg1"/>
              </a:solidFill>
            </a:endParaRPr>
          </a:p>
        </p:txBody>
      </p:sp>
      <p:pic>
        <p:nvPicPr>
          <p:cNvPr id="5" name="Picture 4">
            <a:extLst>
              <a:ext uri="{FF2B5EF4-FFF2-40B4-BE49-F238E27FC236}">
                <a16:creationId xmlns:a16="http://schemas.microsoft.com/office/drawing/2014/main" id="{7022D72C-AB6E-499E-B488-37CE59C98F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19042" y="3568589"/>
            <a:ext cx="3482345" cy="1791890"/>
          </a:xfrm>
          <a:prstGeom prst="rect">
            <a:avLst/>
          </a:prstGeom>
        </p:spPr>
      </p:pic>
      <p:sp>
        <p:nvSpPr>
          <p:cNvPr id="7" name="TextBox 6">
            <a:extLst>
              <a:ext uri="{FF2B5EF4-FFF2-40B4-BE49-F238E27FC236}">
                <a16:creationId xmlns:a16="http://schemas.microsoft.com/office/drawing/2014/main" id="{73ECAEC9-9C65-4697-BC31-89BECEE643A7}"/>
              </a:ext>
            </a:extLst>
          </p:cNvPr>
          <p:cNvSpPr txBox="1"/>
          <p:nvPr/>
        </p:nvSpPr>
        <p:spPr>
          <a:xfrm>
            <a:off x="242613" y="2753610"/>
            <a:ext cx="8172955" cy="1323439"/>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Trích thư Thánh Phaolô Tông đồ gửi tín hữu Rôma.</a:t>
            </a:r>
            <a:endParaRPr lang="en-US" sz="40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med">
    <p:zo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867473" y="7947"/>
            <a:ext cx="7568949"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 </a:t>
            </a:r>
            <a:r>
              <a:rPr lang="nb-NO" sz="4400" b="0" i="0" dirty="0">
                <a:solidFill>
                  <a:schemeClr val="bg1"/>
                </a:solidFill>
                <a:effectLst/>
                <a:latin typeface="Arial" panose="020B0604020202020204" pitchFamily="34" charset="0"/>
              </a:rPr>
              <a:t>Ga 1, 14 và 12b</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694229"/>
            <a:ext cx="8534400" cy="3285704"/>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t>
            </a:r>
            <a:r>
              <a:rPr lang="en-US" sz="4400" u="sng" dirty="0">
                <a:solidFill>
                  <a:srgbClr val="FFFF00"/>
                </a:solidFill>
                <a:latin typeface="+mn-lt"/>
                <a:cs typeface="Times New Roman" pitchFamily="18" charset="0"/>
              </a:rPr>
              <a:t>a</a:t>
            </a:r>
            <a:r>
              <a:rPr lang="en-US" sz="4400" u="sng" dirty="0">
                <a:solidFill>
                  <a:schemeClr val="bg1"/>
                </a:solidFill>
                <a:latin typeface="+mn-lt"/>
                <a:cs typeface="Times New Roman" pitchFamily="18" charset="0"/>
              </a:rPr>
              <a:t>:</a:t>
            </a:r>
            <a:r>
              <a:rPr lang="vi-VN" sz="4400" i="0" dirty="0">
                <a:solidFill>
                  <a:schemeClr val="bg1"/>
                </a:solidFill>
                <a:latin typeface="+mn-lt"/>
              </a:rPr>
              <a:t> </a:t>
            </a:r>
            <a:r>
              <a:rPr lang="vi-VN" sz="4400" i="0" dirty="0">
                <a:solidFill>
                  <a:schemeClr val="bg1"/>
                </a:solidFill>
                <a:effectLst/>
                <a:latin typeface="Arial" panose="020B0604020202020204" pitchFamily="34" charset="0"/>
              </a:rPr>
              <a:t>  – Ngôi lời đã làm người và đã ở giữa chúng ta. Những ai tiếp rước Người, thì Người ban cho họ quyền làm con Thiên Chúa. –</a:t>
            </a:r>
            <a:r>
              <a:rPr lang="en-US" sz="4400" i="0" dirty="0">
                <a:solidFill>
                  <a:schemeClr val="bg1"/>
                </a:solidFill>
                <a:effectLst/>
                <a:latin typeface="Arial" panose="020B0604020202020204" pitchFamily="34"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23D2461-9A96-4024-9459-AB573BAC47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049546"/>
          </a:xfrm>
          <a:prstGeom prst="rect">
            <a:avLst/>
          </a:prstGeom>
        </p:spPr>
      </p:pic>
      <p:sp>
        <p:nvSpPr>
          <p:cNvPr id="8" name="TextBox 7">
            <a:extLst>
              <a:ext uri="{FF2B5EF4-FFF2-40B4-BE49-F238E27FC236}">
                <a16:creationId xmlns:a16="http://schemas.microsoft.com/office/drawing/2014/main" id="{70FD9C14-56F7-45D2-9612-7E395473BBD1}"/>
              </a:ext>
            </a:extLst>
          </p:cNvPr>
          <p:cNvSpPr txBox="1"/>
          <p:nvPr/>
        </p:nvSpPr>
        <p:spPr>
          <a:xfrm>
            <a:off x="3314197" y="2842452"/>
            <a:ext cx="6299141" cy="646331"/>
          </a:xfrm>
          <a:prstGeom prst="rect">
            <a:avLst/>
          </a:prstGeom>
          <a:noFill/>
        </p:spPr>
        <p:txBody>
          <a:bodyPr wrap="square">
            <a:spAutoFit/>
          </a:bodyPr>
          <a:lstStyle/>
          <a:p>
            <a:r>
              <a:rPr lang="en-US" sz="3600" b="1" i="0" dirty="0" err="1">
                <a:solidFill>
                  <a:srgbClr val="FFFF00"/>
                </a:solidFill>
                <a:effectLst/>
                <a:latin typeface="Arial" panose="020B0604020202020204" pitchFamily="34" charset="0"/>
              </a:rPr>
              <a:t>Phúc</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Âm</a:t>
            </a:r>
            <a:r>
              <a:rPr lang="en-US" sz="3600" b="1" i="0" dirty="0">
                <a:solidFill>
                  <a:srgbClr val="FFFF00"/>
                </a:solidFill>
                <a:effectLst/>
                <a:latin typeface="Arial" panose="020B0604020202020204" pitchFamily="34" charset="0"/>
              </a:rPr>
              <a:t>: Mt 14, 22-33</a:t>
            </a:r>
            <a:endParaRPr lang="en-US" sz="3600" b="1" dirty="0">
              <a:solidFill>
                <a:srgbClr val="FFFF00"/>
              </a:solidFill>
            </a:endParaRPr>
          </a:p>
        </p:txBody>
      </p:sp>
      <p:pic>
        <p:nvPicPr>
          <p:cNvPr id="9" name="Picture 8">
            <a:extLst>
              <a:ext uri="{FF2B5EF4-FFF2-40B4-BE49-F238E27FC236}">
                <a16:creationId xmlns:a16="http://schemas.microsoft.com/office/drawing/2014/main" id="{0814E8F7-0B45-4FC0-B783-3002FF7B66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073" y="361658"/>
            <a:ext cx="892607" cy="892607"/>
          </a:xfrm>
          <a:prstGeom prst="rect">
            <a:avLst/>
          </a:prstGeom>
        </p:spPr>
      </p:pic>
    </p:spTree>
    <p:extLst>
      <p:ext uri="{BB962C8B-B14F-4D97-AF65-F5344CB8AC3E}">
        <p14:creationId xmlns:p14="http://schemas.microsoft.com/office/powerpoint/2010/main" val="4427576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320169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7B172D-3B4B-4B31-8844-E74626F7A693}"/>
              </a:ext>
            </a:extLst>
          </p:cNvPr>
          <p:cNvSpPr txBox="1"/>
          <p:nvPr/>
        </p:nvSpPr>
        <p:spPr>
          <a:xfrm>
            <a:off x="1687189" y="1708870"/>
            <a:ext cx="6340110" cy="1015663"/>
          </a:xfrm>
          <a:prstGeom prst="rect">
            <a:avLst/>
          </a:prstGeom>
          <a:noFill/>
        </p:spPr>
        <p:txBody>
          <a:bodyPr wrap="square">
            <a:spAutoFit/>
          </a:bodyPr>
          <a:lstStyle/>
          <a:p>
            <a:r>
              <a:rPr lang="en-US" sz="6000" b="1" dirty="0">
                <a:solidFill>
                  <a:srgbClr val="FFFF00"/>
                </a:solidFill>
                <a:effectLst/>
                <a:latin typeface="Arial" panose="020B0604020202020204" pitchFamily="34" charset="0"/>
                <a:cs typeface="Arial" panose="020B0604020202020204" pitchFamily="34" charset="0"/>
              </a:rPr>
              <a:t>KINH TIN KÍNH</a:t>
            </a:r>
            <a:endParaRPr lang="en-US" sz="6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3114823"/>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1592</TotalTime>
  <Words>245</Words>
  <Application>Microsoft Office PowerPoint</Application>
  <PresentationFormat>On-screen Show (16:9)</PresentationFormat>
  <Paragraphs>22</Paragraphs>
  <Slides>13</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Albany</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84</cp:revision>
  <dcterms:created xsi:type="dcterms:W3CDTF">2018-11-13T15:52:26Z</dcterms:created>
  <dcterms:modified xsi:type="dcterms:W3CDTF">2026-07-27T22:46:00Z</dcterms:modified>
</cp:coreProperties>
</file>