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085" r:id="rId16"/>
    <p:sldId id="1045" r:id="rId17"/>
    <p:sldId id="301" r:id="rId18"/>
    <p:sldId id="1032" r:id="rId19"/>
    <p:sldId id="1046" r:id="rId20"/>
    <p:sldId id="346" r:id="rId21"/>
    <p:sldId id="445" r:id="rId22"/>
    <p:sldId id="108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7/26/2025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389FC6-E9F1-482D-8AFA-6C58FFA9E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9370"/>
            <a:ext cx="1066800" cy="1066800"/>
          </a:xfrm>
          <a:prstGeom prst="rect">
            <a:avLst/>
          </a:prstGeom>
        </p:spPr>
      </p:pic>
      <p:pic>
        <p:nvPicPr>
          <p:cNvPr id="4" name="Picture 3">
            <a:extLst>
              <a:ext uri="{FF2B5EF4-FFF2-40B4-BE49-F238E27FC236}">
                <a16:creationId xmlns:a16="http://schemas.microsoft.com/office/drawing/2014/main" id="{0447160D-C786-4C9E-B2FD-C4BC0848A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1" y="-3810"/>
            <a:ext cx="9144001" cy="5143500"/>
          </a:xfrm>
          <a:prstGeom prst="rect">
            <a:avLst/>
          </a:prstGeom>
        </p:spPr>
      </p:pic>
      <p:sp>
        <p:nvSpPr>
          <p:cNvPr id="9" name="TextBox 8">
            <a:extLst>
              <a:ext uri="{FF2B5EF4-FFF2-40B4-BE49-F238E27FC236}">
                <a16:creationId xmlns:a16="http://schemas.microsoft.com/office/drawing/2014/main" id="{BA4FBDF9-7D8A-46D0-85FD-D71BCF0BD1C8}"/>
              </a:ext>
            </a:extLst>
          </p:cNvPr>
          <p:cNvSpPr txBox="1"/>
          <p:nvPr/>
        </p:nvSpPr>
        <p:spPr>
          <a:xfrm>
            <a:off x="1981200" y="3638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IX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Hỡi Giê-ru-sa-lem, hãy ca tụng Chúa, Đấng đã cho ngươi ăn no tinh hoa lúa mì.</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7429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389FC6-E9F1-482D-8AFA-6C58FFA9E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9370"/>
            <a:ext cx="1066800" cy="1066800"/>
          </a:xfrm>
          <a:prstGeom prst="rect">
            <a:avLst/>
          </a:prstGeom>
        </p:spPr>
      </p:pic>
      <p:pic>
        <p:nvPicPr>
          <p:cNvPr id="4" name="Picture 3">
            <a:extLst>
              <a:ext uri="{FF2B5EF4-FFF2-40B4-BE49-F238E27FC236}">
                <a16:creationId xmlns:a16="http://schemas.microsoft.com/office/drawing/2014/main" id="{0447160D-C786-4C9E-B2FD-C4BC0848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 y="-3810"/>
            <a:ext cx="9144001" cy="5143500"/>
          </a:xfrm>
          <a:prstGeom prst="rect">
            <a:avLst/>
          </a:prstGeom>
        </p:spPr>
      </p:pic>
      <p:sp>
        <p:nvSpPr>
          <p:cNvPr id="9" name="TextBox 8">
            <a:extLst>
              <a:ext uri="{FF2B5EF4-FFF2-40B4-BE49-F238E27FC236}">
                <a16:creationId xmlns:a16="http://schemas.microsoft.com/office/drawing/2014/main" id="{BA4FBDF9-7D8A-46D0-85FD-D71BCF0BD1C8}"/>
              </a:ext>
            </a:extLst>
          </p:cNvPr>
          <p:cNvSpPr txBox="1"/>
          <p:nvPr/>
        </p:nvSpPr>
        <p:spPr>
          <a:xfrm>
            <a:off x="1981200" y="36385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IX</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465729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533783"/>
          </a:xfrm>
        </p:spPr>
        <p:txBody>
          <a:bodyPr>
            <a:normAutofit fontScale="90000"/>
          </a:bodyPr>
          <a:lstStyle/>
          <a:p>
            <a:pPr algn="just"/>
            <a:r>
              <a:rPr lang="vi-VN" b="1" i="0" dirty="0">
                <a:solidFill>
                  <a:schemeClr val="bg1"/>
                </a:solidFill>
                <a:effectLst/>
                <a:latin typeface="arial" panose="020B0604020202020204" pitchFamily="34" charset="0"/>
              </a:rPr>
              <a:t>Lạy Chúa, xin Chúa nhìn lại lời minh ước, và xin đừng nỡ lãng quên đời sống con người cơ khổ. Lạy Chúa, xin Chúa đứng lên xét xử, và xin đừng quên lãng những ai tìm kiếm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20955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Kn</a:t>
            </a:r>
            <a:r>
              <a:rPr lang="en-US" sz="4000" b="0" i="0" dirty="0">
                <a:solidFill>
                  <a:schemeClr val="bg1"/>
                </a:solidFill>
                <a:effectLst/>
                <a:latin typeface="arial" panose="020B0604020202020204" pitchFamily="34" charset="0"/>
              </a:rPr>
              <a:t> 18, 6-9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86150"/>
            <a:ext cx="3962401" cy="21368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938992"/>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“Như Chúa đã làm hại đối thủ thế nào, Chúa cũng đã làm cho chúng tôi được vẻ vang như vậy”.</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8592" y="2778264"/>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Khôn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Ngoan</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685800" y="1040547"/>
            <a:ext cx="7391400" cy="707886"/>
          </a:xfrm>
          <a:prstGeom prst="rect">
            <a:avLst/>
          </a:prstGeom>
          <a:noFill/>
        </p:spPr>
        <p:txBody>
          <a:bodyPr wrap="square" rtlCol="0">
            <a:spAutoFit/>
          </a:bodyPr>
          <a:lstStyle/>
          <a:p>
            <a:r>
              <a:rPr lang="en-US" sz="4000" b="0" i="0" dirty="0">
                <a:solidFill>
                  <a:schemeClr val="bg1"/>
                </a:solidFill>
                <a:effectLst/>
                <a:latin typeface="arial" panose="020B0604020202020204" pitchFamily="34" charset="0"/>
              </a:rPr>
              <a:t>Tv 32, 1 </a:t>
            </a:r>
            <a:r>
              <a:rPr lang="en-US" sz="4000" b="0" i="0" dirty="0" err="1">
                <a:solidFill>
                  <a:schemeClr val="bg1"/>
                </a:solidFill>
                <a:effectLst/>
                <a:latin typeface="arial" panose="020B0604020202020204" pitchFamily="34" charset="0"/>
              </a:rPr>
              <a:t>và</a:t>
            </a:r>
            <a:r>
              <a:rPr lang="en-US" sz="4000" b="0" i="0" dirty="0">
                <a:solidFill>
                  <a:schemeClr val="bg1"/>
                </a:solidFill>
                <a:effectLst/>
                <a:latin typeface="arial" panose="020B0604020202020204" pitchFamily="34" charset="0"/>
              </a:rPr>
              <a:t> 12. 18-19. 20 </a:t>
            </a:r>
            <a:r>
              <a:rPr lang="en-US" sz="4000" b="0" i="0" dirty="0" err="1">
                <a:solidFill>
                  <a:schemeClr val="bg1"/>
                </a:solidFill>
                <a:effectLst/>
                <a:latin typeface="arial" panose="020B0604020202020204" pitchFamily="34" charset="0"/>
              </a:rPr>
              <a:t>và</a:t>
            </a:r>
            <a:r>
              <a:rPr lang="en-US" sz="4000" b="0" i="0" dirty="0">
                <a:solidFill>
                  <a:schemeClr val="bg1"/>
                </a:solidFill>
                <a:effectLst/>
                <a:latin typeface="arial" panose="020B0604020202020204" pitchFamily="34" charset="0"/>
              </a:rPr>
              <a:t> 22</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445770" y="2018765"/>
            <a:ext cx="8252460" cy="2123658"/>
          </a:xfrm>
          <a:prstGeom prst="rect">
            <a:avLst/>
          </a:prstGeom>
          <a:noFill/>
        </p:spPr>
        <p:txBody>
          <a:bodyPr wrap="square" rtlCol="0">
            <a:spAutoFit/>
          </a:bodyPr>
          <a:lstStyle/>
          <a:p>
            <a:r>
              <a:rPr lang="vi-VN" sz="4400" b="1" i="0" dirty="0">
                <a:solidFill>
                  <a:schemeClr val="bg1"/>
                </a:solidFill>
                <a:effectLst/>
                <a:latin typeface="arial" panose="020B0604020202020204" pitchFamily="34" charset="0"/>
              </a:rPr>
              <a:t>Phúc thay dân tộc mà Chúa chọn làm cơ nghiệp riêng mình (c. 12b).</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Dt 11, 1-2, 8-19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275529"/>
            <a:ext cx="3992881" cy="2054595"/>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938992"/>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“Ông mong đợi thành trì có nền móng mà Thiên Chúa là kiến trúc sư và là Ðấng sáng lập”.</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60028" y="2567643"/>
            <a:ext cx="8709655" cy="707886"/>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gửi </a:t>
            </a:r>
            <a:r>
              <a:rPr lang="en-US" sz="4000" b="0" i="0" dirty="0" err="1">
                <a:solidFill>
                  <a:schemeClr val="bg1"/>
                </a:solidFill>
                <a:effectLst/>
                <a:latin typeface="Arial" panose="020B0604020202020204" pitchFamily="34" charset="0"/>
              </a:rPr>
              <a:t>tín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hữu</a:t>
            </a:r>
            <a:r>
              <a:rPr lang="en-US" sz="4000" b="0" i="0" dirty="0">
                <a:solidFill>
                  <a:schemeClr val="bg1"/>
                </a:solidFill>
                <a:effectLst/>
                <a:latin typeface="Arial" panose="020B0604020202020204" pitchFamily="34" charset="0"/>
              </a:rPr>
              <a:t> Do </a:t>
            </a:r>
            <a:r>
              <a:rPr lang="en-US" sz="4000" b="0" i="0" dirty="0" err="1">
                <a:solidFill>
                  <a:schemeClr val="bg1"/>
                </a:solidFill>
                <a:effectLst/>
                <a:latin typeface="Arial" panose="020B0604020202020204" pitchFamily="34" charset="0"/>
              </a:rPr>
              <a:t>Thái</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en-US" b="1" dirty="0">
                <a:solidFill>
                  <a:schemeClr val="bg1"/>
                </a:solidFill>
                <a:effectLst/>
                <a:latin typeface="Arial" panose="020B0604020202020204" pitchFamily="34" charset="0"/>
                <a:cs typeface="Arial" panose="020B0604020202020204" pitchFamily="34" charset="0"/>
              </a:rPr>
              <a:t> </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Chúa phán: “Thầy là đường, là sự thật và là sự sống: không ai đến được với Cha mà không qua Thầy”. –</a:t>
            </a:r>
            <a:r>
              <a:rPr lang="en-US"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600200" y="133350"/>
            <a:ext cx="4876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Ga 14, 5</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389FC6-E9F1-482D-8AFA-6C58FFA9E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9370"/>
            <a:ext cx="1066800" cy="1066800"/>
          </a:xfrm>
          <a:prstGeom prst="rect">
            <a:avLst/>
          </a:prstGeom>
        </p:spPr>
      </p:pic>
      <p:pic>
        <p:nvPicPr>
          <p:cNvPr id="4" name="Picture 3">
            <a:extLst>
              <a:ext uri="{FF2B5EF4-FFF2-40B4-BE49-F238E27FC236}">
                <a16:creationId xmlns:a16="http://schemas.microsoft.com/office/drawing/2014/main" id="{0447160D-C786-4C9E-B2FD-C4BC0848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 y="-3810"/>
            <a:ext cx="9144001" cy="5143500"/>
          </a:xfrm>
          <a:prstGeom prst="rect">
            <a:avLst/>
          </a:prstGeom>
        </p:spPr>
      </p:pic>
      <p:sp>
        <p:nvSpPr>
          <p:cNvPr id="9" name="TextBox 8">
            <a:extLst>
              <a:ext uri="{FF2B5EF4-FFF2-40B4-BE49-F238E27FC236}">
                <a16:creationId xmlns:a16="http://schemas.microsoft.com/office/drawing/2014/main" id="{BA4FBDF9-7D8A-46D0-85FD-D71BCF0BD1C8}"/>
              </a:ext>
            </a:extLst>
          </p:cNvPr>
          <p:cNvSpPr txBox="1"/>
          <p:nvPr/>
        </p:nvSpPr>
        <p:spPr>
          <a:xfrm>
            <a:off x="3657600" y="3562350"/>
            <a:ext cx="51054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Lc 12, 32-48</a:t>
            </a:r>
            <a:endParaRPr lang="en-US" sz="2800" b="1" dirty="0">
              <a:solidFill>
                <a:srgbClr val="FFFF00"/>
              </a:solidFill>
            </a:endParaRPr>
          </a:p>
        </p:txBody>
      </p:sp>
    </p:spTree>
    <p:extLst>
      <p:ext uri="{BB962C8B-B14F-4D97-AF65-F5344CB8AC3E}">
        <p14:creationId xmlns:p14="http://schemas.microsoft.com/office/powerpoint/2010/main" val="1126792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262</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Lạy Chúa, xin Chúa nhìn lại lời minh ước, và xin đừng nỡ lãng quên đời sống con người cơ khổ. Lạy Chúa, xin Chúa đứng lên xét xử, và xin đừng quên lãng những ai tìm kiếm Chúa.</vt:lpstr>
      <vt:lpstr> </vt:lpstr>
      <vt:lpstr>PowerPoint Presentation</vt:lpstr>
      <vt:lpstr>  </vt:lpstr>
      <vt:lpstr>PowerPoint Presentation</vt:lpstr>
      <vt:lpstr>Alleluia-alleluia:  – Chúa phán: “Thầy là đường, là sự thật và là sự sống: không ai đến được với Cha mà không qua Thầy”. –  Alleluia.</vt:lpstr>
      <vt:lpstr>PowerPoint Presentation</vt:lpstr>
      <vt:lpstr>PowerPoint Presentation</vt:lpstr>
      <vt:lpstr>KINH TIN KÍNH</vt:lpstr>
      <vt:lpstr>PowerPoint Presentation</vt:lpstr>
      <vt:lpstr>PowerPoint Presentation</vt:lpstr>
      <vt:lpstr> Hỡi Giê-ru-sa-lem, hãy ca tụng Chúa, Đấng đã cho ngươi ăn no tinh hoa lúa mì.</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153</cp:revision>
  <dcterms:created xsi:type="dcterms:W3CDTF">2021-12-05T01:20:54Z</dcterms:created>
  <dcterms:modified xsi:type="dcterms:W3CDTF">2025-07-25T21:48:26Z</dcterms:modified>
</cp:coreProperties>
</file>