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80" r:id="rId16"/>
    <p:sldId id="1045" r:id="rId17"/>
    <p:sldId id="301" r:id="rId18"/>
    <p:sldId id="1032" r:id="rId19"/>
    <p:sldId id="1046" r:id="rId20"/>
    <p:sldId id="346" r:id="rId21"/>
    <p:sldId id="445" r:id="rId22"/>
    <p:sldId id="10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0ADCD0-3547-4B8D-A033-D2458C692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33877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31B16-5004-4CD4-8834-9F9D54C6E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150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FB0F5F-3B90-4390-9722-710074E2CB75}"/>
              </a:ext>
            </a:extLst>
          </p:cNvPr>
          <p:cNvSpPr txBox="1"/>
          <p:nvPr/>
        </p:nvSpPr>
        <p:spPr>
          <a:xfrm>
            <a:off x="2514600" y="209550"/>
            <a:ext cx="637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vi-VN" sz="48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362200" y="32385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0ADCD0-3547-4B8D-A033-D2458C69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33877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31B16-5004-4CD4-8834-9F9D54C6E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150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FB0F5F-3B90-4390-9722-710074E2CB75}"/>
              </a:ext>
            </a:extLst>
          </p:cNvPr>
          <p:cNvSpPr txBox="1"/>
          <p:nvPr/>
        </p:nvSpPr>
        <p:spPr>
          <a:xfrm>
            <a:off x="2514600" y="209550"/>
            <a:ext cx="637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VII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533783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20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18, 20-32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49465"/>
            <a:ext cx="3962401" cy="2136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40972" y="795028"/>
            <a:ext cx="88620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nếu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nói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đừng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nổi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giận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18112" y="2241578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838200" y="1004887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137, 1-2a. 2bc-3. 6-7ab. 7c-8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445770" y="2018765"/>
            <a:ext cx="8252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nhậm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(c. 3a).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2, 12-14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0" y="3497975"/>
            <a:ext cx="3543301" cy="15883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đã khiến anh em chung sống với Người và tha thứ mọi tội lỗi”.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35278" y="2714208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Côlôxê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Ðức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tầng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600200" y="1333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Lc 19, 38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48A7B5-C41C-4143-8BFC-6EABCBA7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5750"/>
            <a:ext cx="10668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ECAC43-D968-4271-A39E-1D115E358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A2A28-7E06-4A5B-9600-7C0F06D57E2D}"/>
              </a:ext>
            </a:extLst>
          </p:cNvPr>
          <p:cNvSpPr txBox="1"/>
          <p:nvPr/>
        </p:nvSpPr>
        <p:spPr>
          <a:xfrm>
            <a:off x="5029200" y="133350"/>
            <a:ext cx="411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11, 1-13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235</Words>
  <Application>Microsoft Office PowerPoint</Application>
  <PresentationFormat>On-screen Show (16:9)</PresentationFormat>
  <Paragraphs>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Thiên Chúa ngự trong thánh điện của Người; Thiên Chúa tạo nhà cửa cho những kẻ bị bỏ rơi. Chính Người ban cho dân Người được quyền năng và mãnh lực.</vt:lpstr>
      <vt:lpstr> </vt:lpstr>
      <vt:lpstr>PowerPoint Presentation</vt:lpstr>
      <vt:lpstr>  </vt:lpstr>
      <vt:lpstr>PowerPoint Presentation</vt:lpstr>
      <vt:lpstr>Alleluia-alleluia: – Chúc tụng Ðức Vua, Ðấng nhân danh Chúa mà đến, bình an trên trời, và vinh quang trên các tầng trời.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Linh hồn tôi ơi, hãy chúc tụng Chúa, và chớ khá quên mọi ân huệ của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149</cp:revision>
  <dcterms:created xsi:type="dcterms:W3CDTF">2021-12-05T01:20:54Z</dcterms:created>
  <dcterms:modified xsi:type="dcterms:W3CDTF">2025-07-10T22:57:44Z</dcterms:modified>
</cp:coreProperties>
</file>