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083" r:id="rId16"/>
    <p:sldId id="1045" r:id="rId17"/>
    <p:sldId id="301" r:id="rId18"/>
    <p:sldId id="1032" r:id="rId19"/>
    <p:sldId id="1046" r:id="rId20"/>
    <p:sldId id="346" r:id="rId21"/>
    <p:sldId id="445" r:id="rId22"/>
    <p:sldId id="1084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8D7681-61ED-4259-9951-E888F31EA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86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389FC6-E9F1-482D-8AFA-6C58FFA9E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9370"/>
            <a:ext cx="1066800" cy="1066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0A2817-9B24-4578-9976-25463BED2733}"/>
              </a:ext>
            </a:extLst>
          </p:cNvPr>
          <p:cNvSpPr txBox="1"/>
          <p:nvPr/>
        </p:nvSpPr>
        <p:spPr>
          <a:xfrm>
            <a:off x="1783080" y="31813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VIII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Lạy Chúa, xin ban cho chúng tôi bánh bởi trời, có đủ mọi mùi thơm ngon và mọi hương vị ngọt ngào.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362200" y="323851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8D7681-61ED-4259-9951-E888F31EA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-11430"/>
            <a:ext cx="9144000" cy="5086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389FC6-E9F1-482D-8AFA-6C58FFA9E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9370"/>
            <a:ext cx="1066800" cy="1066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0A2817-9B24-4578-9976-25463BED2733}"/>
              </a:ext>
            </a:extLst>
          </p:cNvPr>
          <p:cNvSpPr txBox="1"/>
          <p:nvPr/>
        </p:nvSpPr>
        <p:spPr>
          <a:xfrm>
            <a:off x="1752600" y="3257550"/>
            <a:ext cx="6370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VII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5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533783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chớ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nên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chậm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trễ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2095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87142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1, 2; 2, 21-23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949465"/>
            <a:ext cx="3962401" cy="21368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40972" y="795028"/>
            <a:ext cx="88620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“Ích gì cho người bởi mọi việc mình làm”.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18112" y="2241578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Viên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2362200" y="1040547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94, 1-2. 6-7. 8-9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445770" y="2018765"/>
            <a:ext cx="82524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Ước chi hôm nay các bạn nghe tiếng Người: các ngươi đừng cứng lòng (c. 8).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Cl 3, 1-5, 9-11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519" y="3088904"/>
            <a:ext cx="3992881" cy="20545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99067" y="710178"/>
            <a:ext cx="888490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“Anh em hãy tìm những sự trên trời, nơi Ðức Kitô ngự”.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7167" y="2038350"/>
            <a:ext cx="87096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Côlôxê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Người ta sống không nguyên bởi bánh, nhưng bởi mọi lời do miệng Thiên Chúa phán ra.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600200" y="13335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Mt 4, 4b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8D7681-61ED-4259-9951-E888F31EA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"/>
            <a:ext cx="9144000" cy="5086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389FC6-E9F1-482D-8AFA-6C58FFA9E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9370"/>
            <a:ext cx="1066800" cy="1066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0A2817-9B24-4578-9976-25463BED2733}"/>
              </a:ext>
            </a:extLst>
          </p:cNvPr>
          <p:cNvSpPr txBox="1"/>
          <p:nvPr/>
        </p:nvSpPr>
        <p:spPr>
          <a:xfrm>
            <a:off x="3429000" y="3181350"/>
            <a:ext cx="4038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Lc 12, 13-21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4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246</Words>
  <Application>Microsoft Office PowerPoint</Application>
  <PresentationFormat>On-screen Show (16:9)</PresentationFormat>
  <Paragraphs>29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Calibri</vt:lpstr>
      <vt:lpstr>Roboto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Ôi Thiên Chúa, xin Chúa vui lòng giải thoát tôi, Lạy Chúa, xin Ngài hãy mau mau giúp đỡ tôi. Chúa là Đấng giúp đỡ và giải thoát tôi; Ôi lạy Chúa, xin Ngài chớ nên chậm trễ.</vt:lpstr>
      <vt:lpstr> </vt:lpstr>
      <vt:lpstr>PowerPoint Presentation</vt:lpstr>
      <vt:lpstr>  </vt:lpstr>
      <vt:lpstr>PowerPoint Presentation</vt:lpstr>
      <vt:lpstr>Alleluia-alleluia: – Người ta sống không nguyên bởi bánh, nhưng bởi mọi lời do miệng Thiên Chúa phán ra. – 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 Lạy Chúa, xin ban cho chúng tôi bánh bởi trời, có đủ mọi mùi thơm ngon và mọi hương vị ngọt ngào.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152</cp:revision>
  <dcterms:created xsi:type="dcterms:W3CDTF">2021-12-05T01:20:54Z</dcterms:created>
  <dcterms:modified xsi:type="dcterms:W3CDTF">2025-07-22T01:25:06Z</dcterms:modified>
</cp:coreProperties>
</file>