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087" r:id="rId16"/>
    <p:sldId id="1045" r:id="rId17"/>
    <p:sldId id="301" r:id="rId18"/>
    <p:sldId id="1032" r:id="rId19"/>
    <p:sldId id="1046" r:id="rId20"/>
    <p:sldId id="346" r:id="rId21"/>
    <p:sldId id="445" r:id="rId22"/>
    <p:sldId id="108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3CA04-EAFA-4767-BDAD-60A042965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52"/>
            <a:ext cx="9138877" cy="5095248"/>
          </a:xfrm>
          <a:prstGeom prst="rect">
            <a:avLst/>
          </a:prstGeom>
        </p:spPr>
      </p:pic>
      <p:pic>
        <p:nvPicPr>
          <p:cNvPr id="8" name="Picture 7">
            <a:extLst>
              <a:ext uri="{FF2B5EF4-FFF2-40B4-BE49-F238E27FC236}">
                <a16:creationId xmlns:a16="http://schemas.microsoft.com/office/drawing/2014/main" id="{18A5CCE8-8441-4F72-859F-952554D07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350"/>
            <a:ext cx="1143000" cy="1143000"/>
          </a:xfrm>
          <a:prstGeom prst="rect">
            <a:avLst/>
          </a:prstGeom>
        </p:spPr>
      </p:pic>
      <p:sp>
        <p:nvSpPr>
          <p:cNvPr id="10" name="TextBox 9">
            <a:extLst>
              <a:ext uri="{FF2B5EF4-FFF2-40B4-BE49-F238E27FC236}">
                <a16:creationId xmlns:a16="http://schemas.microsoft.com/office/drawing/2014/main" id="{9422069D-F483-44EF-A4C4-34870C98DC38}"/>
              </a:ext>
            </a:extLst>
          </p:cNvPr>
          <p:cNvSpPr txBox="1"/>
          <p:nvPr/>
        </p:nvSpPr>
        <p:spPr>
          <a:xfrm>
            <a:off x="1905000" y="32575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Chúa rộng lượng từ bi, và Chúa rất giàu ơn cứu độ.</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514600" y="10477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3CA04-EAFA-4767-BDAD-60A042965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52"/>
            <a:ext cx="9138877" cy="5095248"/>
          </a:xfrm>
          <a:prstGeom prst="rect">
            <a:avLst/>
          </a:prstGeom>
        </p:spPr>
      </p:pic>
      <p:pic>
        <p:nvPicPr>
          <p:cNvPr id="8" name="Picture 7">
            <a:extLst>
              <a:ext uri="{FF2B5EF4-FFF2-40B4-BE49-F238E27FC236}">
                <a16:creationId xmlns:a16="http://schemas.microsoft.com/office/drawing/2014/main" id="{18A5CCE8-8441-4F72-859F-952554D07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350"/>
            <a:ext cx="1143000" cy="1143000"/>
          </a:xfrm>
          <a:prstGeom prst="rect">
            <a:avLst/>
          </a:prstGeom>
        </p:spPr>
      </p:pic>
      <p:sp>
        <p:nvSpPr>
          <p:cNvPr id="10" name="TextBox 9">
            <a:extLst>
              <a:ext uri="{FF2B5EF4-FFF2-40B4-BE49-F238E27FC236}">
                <a16:creationId xmlns:a16="http://schemas.microsoft.com/office/drawing/2014/main" id="{9422069D-F483-44EF-A4C4-34870C98DC38}"/>
              </a:ext>
            </a:extLst>
          </p:cNvPr>
          <p:cNvSpPr txBox="1"/>
          <p:nvPr/>
        </p:nvSpPr>
        <p:spPr>
          <a:xfrm>
            <a:off x="1905000" y="32575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3738071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123950"/>
            <a:ext cx="8610600" cy="3533783"/>
          </a:xfrm>
        </p:spPr>
        <p:txBody>
          <a:bodyPr>
            <a:normAutofit fontScale="90000"/>
          </a:bodyPr>
          <a:lstStyle/>
          <a:p>
            <a:pPr algn="just"/>
            <a:r>
              <a:rPr lang="vi-VN" b="1" i="0" dirty="0">
                <a:solidFill>
                  <a:schemeClr val="bg1"/>
                </a:solidFill>
                <a:effectLst/>
                <a:latin typeface="Arial" panose="020B0604020202020204" pitchFamily="34" charset="0"/>
              </a:rPr>
              <a:t>Lạy Chúa là khiên thuẫn của chúng tôi, xin hãy trông xem, hãy nhìn tới dung mạo người được Chúa tấn phong. Thực một ngày sống trong hành lang nhà Chúa, đáng quí hơn ngàn ngày ở nơi đâu khác.</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 Gr 38, 4-6. 8-10</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28950"/>
            <a:ext cx="4810181" cy="259408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8600" y="795028"/>
            <a:ext cx="8766808"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“Ngài đã sinh ra tôi làm người bất thuận sống trên vũ trụ”.</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40972" y="2162711"/>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Giêrêmia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2590800" y="1059917"/>
            <a:ext cx="4267200" cy="707886"/>
          </a:xfrm>
          <a:prstGeom prst="rect">
            <a:avLst/>
          </a:prstGeom>
          <a:noFill/>
        </p:spPr>
        <p:txBody>
          <a:bodyPr wrap="square" rtlCol="0">
            <a:spAutoFit/>
          </a:bodyPr>
          <a:lstStyle/>
          <a:p>
            <a:r>
              <a:rPr lang="en-US" sz="4000" b="0" i="0" dirty="0">
                <a:solidFill>
                  <a:schemeClr val="bg1"/>
                </a:solidFill>
                <a:effectLst/>
                <a:latin typeface="Arial" panose="020B0604020202020204" pitchFamily="34" charset="0"/>
              </a:rPr>
              <a:t>Tv 39, 2. 3. 4. 18</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1446550"/>
          </a:xfrm>
          <a:prstGeom prst="rect">
            <a:avLst/>
          </a:prstGeom>
          <a:noFill/>
        </p:spPr>
        <p:txBody>
          <a:bodyPr wrap="square" rtlCol="0">
            <a:spAutoFit/>
          </a:bodyPr>
          <a:lstStyle/>
          <a:p>
            <a:r>
              <a:rPr lang="en-US" sz="4400" b="1" i="0" dirty="0" err="1">
                <a:solidFill>
                  <a:schemeClr val="bg1"/>
                </a:solidFill>
                <a:effectLst/>
                <a:latin typeface="Arial" panose="020B0604020202020204" pitchFamily="34" charset="0"/>
              </a:rPr>
              <a:t>Lạy</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xin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cấp</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tốc</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trợ</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phù</a:t>
            </a:r>
            <a:r>
              <a:rPr lang="en-US" sz="4400" b="1" i="0" dirty="0">
                <a:solidFill>
                  <a:schemeClr val="bg1"/>
                </a:solidFill>
                <a:effectLst/>
                <a:latin typeface="Arial" panose="020B0604020202020204" pitchFamily="34" charset="0"/>
              </a:rPr>
              <a:t> con (c. 14b).</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Dt 12, 1-4</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542" y="2800351"/>
            <a:ext cx="4916339" cy="2529774"/>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99067" y="710178"/>
            <a:ext cx="8884905" cy="1323439"/>
          </a:xfrm>
          <a:prstGeom prst="rect">
            <a:avLst/>
          </a:prstGeom>
          <a:noFill/>
        </p:spPr>
        <p:txBody>
          <a:bodyPr wrap="square">
            <a:spAutoFit/>
          </a:bodyPr>
          <a:lstStyle/>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Chúng</a:t>
            </a:r>
            <a:r>
              <a:rPr lang="en-US" sz="4000" b="1" i="1" dirty="0">
                <a:solidFill>
                  <a:schemeClr val="bg1"/>
                </a:solidFill>
                <a:effectLst/>
                <a:latin typeface="Arial" panose="020B0604020202020204" pitchFamily="34" charset="0"/>
              </a:rPr>
              <a:t> ta </a:t>
            </a:r>
            <a:r>
              <a:rPr lang="en-US" sz="4000" b="1" i="1" dirty="0" err="1">
                <a:solidFill>
                  <a:schemeClr val="bg1"/>
                </a:solidFill>
                <a:effectLst/>
                <a:latin typeface="Arial" panose="020B0604020202020204" pitchFamily="34" charset="0"/>
              </a:rPr>
              <a:t>hãy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kiên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quyết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xông</a:t>
            </a:r>
            <a:r>
              <a:rPr lang="en-US" sz="4000" b="1" i="1" dirty="0">
                <a:solidFill>
                  <a:schemeClr val="bg1"/>
                </a:solidFill>
                <a:effectLst/>
                <a:latin typeface="Arial" panose="020B0604020202020204" pitchFamily="34" charset="0"/>
              </a:rPr>
              <a:t> ra </a:t>
            </a:r>
            <a:r>
              <a:rPr lang="en-US" sz="4000" b="1" i="1" dirty="0" err="1">
                <a:solidFill>
                  <a:schemeClr val="bg1"/>
                </a:solidFill>
                <a:effectLst/>
                <a:latin typeface="Arial" panose="020B0604020202020204" pitchFamily="34" charset="0"/>
              </a:rPr>
              <a:t>chiến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trận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đang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chờ</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đợi</a:t>
            </a:r>
            <a:r>
              <a:rPr lang="en-US" sz="4000" b="1" i="1" dirty="0">
                <a:solidFill>
                  <a:schemeClr val="bg1"/>
                </a:solidFill>
                <a:effectLst/>
                <a:latin typeface="Arial" panose="020B0604020202020204" pitchFamily="34" charset="0"/>
              </a:rPr>
              <a:t> ta”.</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99067" y="2033617"/>
            <a:ext cx="8709655" cy="707886"/>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gửi </a:t>
            </a:r>
            <a:r>
              <a:rPr lang="en-US" sz="4000" b="0" i="0" dirty="0" err="1">
                <a:solidFill>
                  <a:schemeClr val="bg1"/>
                </a:solidFill>
                <a:effectLst/>
                <a:latin typeface="Arial" panose="020B0604020202020204" pitchFamily="34" charset="0"/>
              </a:rPr>
              <a:t>tín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hữu</a:t>
            </a:r>
            <a:r>
              <a:rPr lang="en-US" sz="4000" b="0" i="0" dirty="0">
                <a:solidFill>
                  <a:schemeClr val="bg1"/>
                </a:solidFill>
                <a:effectLst/>
                <a:latin typeface="Arial" panose="020B0604020202020204" pitchFamily="34" charset="0"/>
              </a:rPr>
              <a:t> Do </a:t>
            </a:r>
            <a:r>
              <a:rPr lang="en-US" sz="4000" b="0" i="0" dirty="0" err="1">
                <a:solidFill>
                  <a:schemeClr val="bg1"/>
                </a:solidFill>
                <a:effectLst/>
                <a:latin typeface="Arial" panose="020B0604020202020204" pitchFamily="34" charset="0"/>
              </a:rPr>
              <a:t>Thái</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 Chúa phán: “Ta là sự sáng thế gian, ai theo Ta sẽ được ánh sáng ban sự sống”. –</a:t>
            </a:r>
            <a:r>
              <a:rPr lang="en-US"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600200" y="133350"/>
            <a:ext cx="4876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en-US" sz="4400" b="0" i="0" dirty="0">
                <a:solidFill>
                  <a:schemeClr val="bg1"/>
                </a:solidFill>
                <a:effectLst/>
                <a:latin typeface="Arial" panose="020B0604020202020204" pitchFamily="34" charset="0"/>
              </a:rPr>
              <a:t>Ga 8, 12</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3CA04-EAFA-4767-BDAD-60A042965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52"/>
            <a:ext cx="9138877" cy="5095248"/>
          </a:xfrm>
          <a:prstGeom prst="rect">
            <a:avLst/>
          </a:prstGeom>
        </p:spPr>
      </p:pic>
      <p:pic>
        <p:nvPicPr>
          <p:cNvPr id="8" name="Picture 7">
            <a:extLst>
              <a:ext uri="{FF2B5EF4-FFF2-40B4-BE49-F238E27FC236}">
                <a16:creationId xmlns:a16="http://schemas.microsoft.com/office/drawing/2014/main" id="{18A5CCE8-8441-4F72-859F-952554D07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350"/>
            <a:ext cx="1143000" cy="1143000"/>
          </a:xfrm>
          <a:prstGeom prst="rect">
            <a:avLst/>
          </a:prstGeom>
        </p:spPr>
      </p:pic>
      <p:sp>
        <p:nvSpPr>
          <p:cNvPr id="10" name="TextBox 9">
            <a:extLst>
              <a:ext uri="{FF2B5EF4-FFF2-40B4-BE49-F238E27FC236}">
                <a16:creationId xmlns:a16="http://schemas.microsoft.com/office/drawing/2014/main" id="{9422069D-F483-44EF-A4C4-34870C98DC38}"/>
              </a:ext>
            </a:extLst>
          </p:cNvPr>
          <p:cNvSpPr txBox="1"/>
          <p:nvPr/>
        </p:nvSpPr>
        <p:spPr>
          <a:xfrm>
            <a:off x="4114800" y="3181350"/>
            <a:ext cx="42672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Lc 12, 49-53</a:t>
            </a:r>
            <a:endParaRPr lang="en-US" sz="2800" b="1" dirty="0">
              <a:solidFill>
                <a:srgbClr val="FFFF00"/>
              </a:solidFill>
            </a:endParaRPr>
          </a:p>
        </p:txBody>
      </p:sp>
    </p:spTree>
    <p:extLst>
      <p:ext uri="{BB962C8B-B14F-4D97-AF65-F5344CB8AC3E}">
        <p14:creationId xmlns:p14="http://schemas.microsoft.com/office/powerpoint/2010/main" val="1825926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233</Words>
  <Application>Microsoft Office PowerPoint</Application>
  <PresentationFormat>On-screen Show (16:9)</PresentationFormat>
  <Paragraphs>29</Paragraphs>
  <Slides>15</Slides>
  <Notes>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Lạy Chúa là khiên thuẫn của chúng tôi, xin hãy trông xem, hãy nhìn tới dung mạo người được Chúa tấn phong. Thực một ngày sống trong hành lang nhà Chúa, đáng quí hơn ngàn ngày ở nơi đâu khác.</vt:lpstr>
      <vt:lpstr> </vt:lpstr>
      <vt:lpstr>PowerPoint Presentation</vt:lpstr>
      <vt:lpstr>  </vt:lpstr>
      <vt:lpstr>PowerPoint Presentation</vt:lpstr>
      <vt:lpstr>Alleluia-alleluia: – Chúa phán: “Ta là sự sáng thế gian, ai theo Ta sẽ được ánh sáng ban sự sống”. –  Alleluia.</vt:lpstr>
      <vt:lpstr>PowerPoint Presentation</vt:lpstr>
      <vt:lpstr>PowerPoint Presentation</vt:lpstr>
      <vt:lpstr>KINH TIN KÍNH</vt:lpstr>
      <vt:lpstr>PowerPoint Presentation</vt:lpstr>
      <vt:lpstr>PowerPoint Presentation</vt:lpstr>
      <vt:lpstr> Chúa rộng lượng từ bi, và Chúa rất giàu ơn cứu độ.</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154</cp:revision>
  <dcterms:created xsi:type="dcterms:W3CDTF">2021-12-05T01:20:54Z</dcterms:created>
  <dcterms:modified xsi:type="dcterms:W3CDTF">2025-08-04T05:25:58Z</dcterms:modified>
</cp:coreProperties>
</file>