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089" r:id="rId16"/>
    <p:sldId id="1045" r:id="rId17"/>
    <p:sldId id="301" r:id="rId18"/>
    <p:sldId id="1032" r:id="rId19"/>
    <p:sldId id="1046" r:id="rId20"/>
    <p:sldId id="346" r:id="rId21"/>
    <p:sldId id="445" r:id="rId22"/>
    <p:sldId id="1090"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A5CCE8-8441-4F72-859F-952554D07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43000" cy="1143000"/>
          </a:xfrm>
          <a:prstGeom prst="rect">
            <a:avLst/>
          </a:prstGeom>
        </p:spPr>
      </p:pic>
      <p:pic>
        <p:nvPicPr>
          <p:cNvPr id="4" name="Picture 3">
            <a:extLst>
              <a:ext uri="{FF2B5EF4-FFF2-40B4-BE49-F238E27FC236}">
                <a16:creationId xmlns:a16="http://schemas.microsoft.com/office/drawing/2014/main" id="{EEEBF994-1B13-46AB-862C-B42C3DA95B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5" y="-3147"/>
            <a:ext cx="9144000" cy="5143500"/>
          </a:xfrm>
          <a:prstGeom prst="rect">
            <a:avLst/>
          </a:prstGeom>
        </p:spPr>
      </p:pic>
      <p:sp>
        <p:nvSpPr>
          <p:cNvPr id="7" name="TextBox 6">
            <a:extLst>
              <a:ext uri="{FF2B5EF4-FFF2-40B4-BE49-F238E27FC236}">
                <a16:creationId xmlns:a16="http://schemas.microsoft.com/office/drawing/2014/main" id="{78EBC5B0-FAFB-4542-B45A-835E389178E3}"/>
              </a:ext>
            </a:extLst>
          </p:cNvPr>
          <p:cNvSpPr txBox="1"/>
          <p:nvPr/>
        </p:nvSpPr>
        <p:spPr>
          <a:xfrm>
            <a:off x="2779312" y="102134"/>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4384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A5CCE8-8441-4F72-859F-952554D07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33350"/>
            <a:ext cx="1143000" cy="1143000"/>
          </a:xfrm>
          <a:prstGeom prst="rect">
            <a:avLst/>
          </a:prstGeom>
        </p:spPr>
      </p:pic>
      <p:pic>
        <p:nvPicPr>
          <p:cNvPr id="4" name="Picture 3">
            <a:extLst>
              <a:ext uri="{FF2B5EF4-FFF2-40B4-BE49-F238E27FC236}">
                <a16:creationId xmlns:a16="http://schemas.microsoft.com/office/drawing/2014/main" id="{EEEBF994-1B13-46AB-862C-B42C3DA95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 y="-3147"/>
            <a:ext cx="9144000" cy="5143500"/>
          </a:xfrm>
          <a:prstGeom prst="rect">
            <a:avLst/>
          </a:prstGeom>
        </p:spPr>
      </p:pic>
      <p:sp>
        <p:nvSpPr>
          <p:cNvPr id="7" name="TextBox 6">
            <a:extLst>
              <a:ext uri="{FF2B5EF4-FFF2-40B4-BE49-F238E27FC236}">
                <a16:creationId xmlns:a16="http://schemas.microsoft.com/office/drawing/2014/main" id="{78EBC5B0-FAFB-4542-B45A-835E389178E3}"/>
              </a:ext>
            </a:extLst>
          </p:cNvPr>
          <p:cNvSpPr txBox="1"/>
          <p:nvPr/>
        </p:nvSpPr>
        <p:spPr>
          <a:xfrm>
            <a:off x="2779312" y="102134"/>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19623948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533783"/>
          </a:xfrm>
        </p:spPr>
        <p:txBody>
          <a:bodyPr>
            <a:normAutofit fontScale="90000"/>
          </a:bodyPr>
          <a:lstStyle/>
          <a:p>
            <a:pPr algn="just"/>
            <a:r>
              <a:rPr lang="vi-VN" b="1" i="0" dirty="0">
                <a:solidFill>
                  <a:schemeClr val="bg1"/>
                </a:solidFill>
                <a:effectLst/>
                <a:latin typeface="Arial" panose="020B0604020202020204" pitchFamily="34" charset="0"/>
              </a:rPr>
              <a:t>Lạy Chúa, xin ghé tai nghe, xin nhậm lời tôi. Lạy Chúa tôi, xin cứu vớt người bầy tôi đang cậy trông vào Chúa. Lạy Chúa, xin thương tôi, vì tôi ân cần kêu van Chúa suốt ngày.</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Is 66, 18-21</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028950"/>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“Chúng dẫn tất cả anh em các ngươi từ mọi dân tộc đến”.</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0972" y="2162711"/>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2933700" y="1083211"/>
            <a:ext cx="3352800" cy="707886"/>
          </a:xfrm>
          <a:prstGeom prst="rect">
            <a:avLst/>
          </a:prstGeom>
          <a:noFill/>
        </p:spPr>
        <p:txBody>
          <a:bodyPr wrap="square" rtlCol="0">
            <a:spAutoFit/>
          </a:bodyPr>
          <a:lstStyle/>
          <a:p>
            <a:r>
              <a:rPr lang="en-US" sz="4000" b="0" i="0" dirty="0">
                <a:solidFill>
                  <a:schemeClr val="bg1"/>
                </a:solidFill>
                <a:effectLst/>
                <a:latin typeface="Arial" panose="020B0604020202020204" pitchFamily="34" charset="0"/>
              </a:rPr>
              <a:t>Tv 116, 1. 2</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1446550"/>
          </a:xfrm>
          <a:prstGeom prst="rect">
            <a:avLst/>
          </a:prstGeom>
          <a:noFill/>
        </p:spPr>
        <p:txBody>
          <a:bodyPr wrap="square" rtlCol="0">
            <a:spAutoFit/>
          </a:bodyPr>
          <a:lstStyle/>
          <a:p>
            <a:r>
              <a:rPr lang="en-US" sz="4400" b="1" i="0" dirty="0" err="1">
                <a:solidFill>
                  <a:schemeClr val="bg1"/>
                </a:solidFill>
                <a:effectLst/>
                <a:latin typeface="Arial" panose="020B0604020202020204" pitchFamily="34" charset="0"/>
              </a:rPr>
              <a:t>Hãy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rao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giảng</a:t>
            </a:r>
            <a:r>
              <a:rPr lang="en-US" sz="4400" b="1" i="0" dirty="0">
                <a:solidFill>
                  <a:schemeClr val="bg1"/>
                </a:solidFill>
                <a:effectLst/>
                <a:latin typeface="Arial" panose="020B0604020202020204" pitchFamily="34" charset="0"/>
              </a:rPr>
              <a:t> Tin </a:t>
            </a:r>
            <a:r>
              <a:rPr lang="en-US" sz="4400" b="1" i="0" dirty="0" err="1">
                <a:solidFill>
                  <a:schemeClr val="bg1"/>
                </a:solidFill>
                <a:effectLst/>
                <a:latin typeface="Arial" panose="020B0604020202020204" pitchFamily="34" charset="0"/>
              </a:rPr>
              <a:t>Mừng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khắp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thế</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gian</a:t>
            </a:r>
            <a:r>
              <a:rPr lang="en-US" sz="4400" b="1" i="0" dirty="0">
                <a:solidFill>
                  <a:schemeClr val="bg1"/>
                </a:solidFill>
                <a:effectLst/>
                <a:latin typeface="Arial" panose="020B0604020202020204" pitchFamily="34" charset="0"/>
              </a:rPr>
              <a:t> (Mc 16, 15).</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Dt 12, 5-7, 11-13</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8542" y="2800351"/>
            <a:ext cx="4916339" cy="2529774"/>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“Chúa sửa dạy ai là kẻ Người yêu mến”.</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99067" y="2033617"/>
            <a:ext cx="8709655" cy="707886"/>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gửi </a:t>
            </a:r>
            <a:r>
              <a:rPr lang="en-US" sz="4000" b="0" i="0" dirty="0" err="1">
                <a:solidFill>
                  <a:schemeClr val="bg1"/>
                </a:solidFill>
                <a:effectLst/>
                <a:latin typeface="Arial" panose="020B0604020202020204" pitchFamily="34" charset="0"/>
              </a:rPr>
              <a:t>tín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hữu</a:t>
            </a:r>
            <a:r>
              <a:rPr lang="en-US" sz="4000" b="0" i="0" dirty="0">
                <a:solidFill>
                  <a:schemeClr val="bg1"/>
                </a:solidFill>
                <a:effectLst/>
                <a:latin typeface="Arial" panose="020B0604020202020204" pitchFamily="34" charset="0"/>
              </a:rPr>
              <a:t> Do </a:t>
            </a:r>
            <a:r>
              <a:rPr lang="en-US" sz="4000" b="0" i="0" dirty="0" err="1">
                <a:solidFill>
                  <a:schemeClr val="bg1"/>
                </a:solidFill>
                <a:effectLst/>
                <a:latin typeface="Arial" panose="020B0604020202020204" pitchFamily="34" charset="0"/>
              </a:rPr>
              <a:t>Thái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Nếu ai yêu mến Thầy, thì sẽ giữ lời Thầy, và Cha Thầy yêu mến người ấy, và Chúng Ta sẽ đến và ở trong người ấy. –</a:t>
            </a:r>
            <a:r>
              <a:rPr lang="en-US"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600200" y="133350"/>
            <a:ext cx="4876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23</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A5CCE8-8441-4F72-859F-952554D07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33350"/>
            <a:ext cx="1143000" cy="1143000"/>
          </a:xfrm>
          <a:prstGeom prst="rect">
            <a:avLst/>
          </a:prstGeom>
        </p:spPr>
      </p:pic>
      <p:pic>
        <p:nvPicPr>
          <p:cNvPr id="4" name="Picture 3">
            <a:extLst>
              <a:ext uri="{FF2B5EF4-FFF2-40B4-BE49-F238E27FC236}">
                <a16:creationId xmlns:a16="http://schemas.microsoft.com/office/drawing/2014/main" id="{EEEBF994-1B13-46AB-862C-B42C3DA95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 y="-3147"/>
            <a:ext cx="9144000" cy="5143500"/>
          </a:xfrm>
          <a:prstGeom prst="rect">
            <a:avLst/>
          </a:prstGeom>
        </p:spPr>
      </p:pic>
      <p:sp>
        <p:nvSpPr>
          <p:cNvPr id="7" name="TextBox 6">
            <a:extLst>
              <a:ext uri="{FF2B5EF4-FFF2-40B4-BE49-F238E27FC236}">
                <a16:creationId xmlns:a16="http://schemas.microsoft.com/office/drawing/2014/main" id="{78EBC5B0-FAFB-4542-B45A-835E389178E3}"/>
              </a:ext>
            </a:extLst>
          </p:cNvPr>
          <p:cNvSpPr txBox="1"/>
          <p:nvPr/>
        </p:nvSpPr>
        <p:spPr>
          <a:xfrm>
            <a:off x="4564049" y="175832"/>
            <a:ext cx="4307288"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13, 22-30</a:t>
            </a:r>
            <a:endParaRPr lang="en-US" sz="2800" b="1" dirty="0">
              <a:solidFill>
                <a:srgbClr val="FFFF00"/>
              </a:solidFill>
            </a:endParaRPr>
          </a:p>
        </p:txBody>
      </p:sp>
    </p:spTree>
    <p:extLst>
      <p:ext uri="{BB962C8B-B14F-4D97-AF65-F5344CB8AC3E}">
        <p14:creationId xmlns:p14="http://schemas.microsoft.com/office/powerpoint/2010/main" val="33544595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938</TotalTime>
  <Words>257</Words>
  <Application>Microsoft Office PowerPoint</Application>
  <PresentationFormat>On-screen Show (16:9)</PresentationFormat>
  <Paragraphs>29</Paragraphs>
  <Slides>15</Slides>
  <Notes>4</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Lạy Chúa, xin ghé tai nghe, xin nhậm lời tôi. Lạy Chúa tôi, xin cứu vớt người bầy tôi đang cậy trông vào Chúa. Lạy Chúa, xin thương tôi, vì tôi ân cần kêu van Chúa suốt ngày.</vt:lpstr>
      <vt:lpstr> </vt:lpstr>
      <vt:lpstr>PowerPoint Presentation</vt:lpstr>
      <vt:lpstr>  </vt:lpstr>
      <vt:lpstr>PowerPoint Presentation</vt:lpstr>
      <vt:lpstr>Alleluia-alleluia: – Nếu ai yêu mến Thầy, thì sẽ giữ lời Thầy, và Cha Thầy yêu mến người ấy, và Chúng Ta sẽ đến và ở trong người ấy. –  Alleluia.</vt:lpstr>
      <vt:lpstr>PowerPoint Presentation</vt:lpstr>
      <vt:lpstr>PowerPoint Presentation</vt:lpstr>
      <vt:lpstr>KINH TIN KÍNH</vt:lpstr>
      <vt:lpstr>PowerPoint Presentation</vt:lpstr>
      <vt:lpstr>PowerPoint Presentation</vt:lpstr>
      <vt:lpstr> Lạy Chúa, do kết quả việc Chúa làm, địa cầu được no phỉ, để từ trong đất, con người tạo ra cơm bánh, và rượu làm hoan hỷ lòng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156</cp:revision>
  <dcterms:created xsi:type="dcterms:W3CDTF">2021-12-05T01:20:54Z</dcterms:created>
  <dcterms:modified xsi:type="dcterms:W3CDTF">2025-08-11T07:31:50Z</dcterms:modified>
</cp:coreProperties>
</file>