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716" r:id="rId3"/>
    <p:sldMasterId id="2147483760" r:id="rId4"/>
    <p:sldMasterId id="2147483796" r:id="rId5"/>
    <p:sldMasterId id="2147483840" r:id="rId6"/>
    <p:sldMasterId id="2147483856" r:id="rId7"/>
    <p:sldMasterId id="2147483868" r:id="rId8"/>
  </p:sldMasterIdLst>
  <p:notesMasterIdLst>
    <p:notesMasterId r:id="rId24"/>
  </p:notesMasterIdLst>
  <p:sldIdLst>
    <p:sldId id="268" r:id="rId9"/>
    <p:sldId id="316" r:id="rId10"/>
    <p:sldId id="1015" r:id="rId11"/>
    <p:sldId id="1063" r:id="rId12"/>
    <p:sldId id="1056" r:id="rId13"/>
    <p:sldId id="1065" r:id="rId14"/>
    <p:sldId id="426" r:id="rId15"/>
    <p:sldId id="1091" r:id="rId16"/>
    <p:sldId id="1045" r:id="rId17"/>
    <p:sldId id="301" r:id="rId18"/>
    <p:sldId id="1032" r:id="rId19"/>
    <p:sldId id="1046" r:id="rId20"/>
    <p:sldId id="346" r:id="rId21"/>
    <p:sldId id="445" r:id="rId22"/>
    <p:sldId id="1092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3" autoAdjust="0"/>
  </p:normalViewPr>
  <p:slideViewPr>
    <p:cSldViewPr>
      <p:cViewPr varScale="1">
        <p:scale>
          <a:sx n="83" d="100"/>
          <a:sy n="83" d="100"/>
        </p:scale>
        <p:origin x="96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05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9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5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4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33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3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9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0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5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4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7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8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0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8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6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9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3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0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1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1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8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4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6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0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9" Type="http://schemas.openxmlformats.org/officeDocument/2006/relationships/image" Target="../media/image1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8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0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3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928937-F624-49A3-ADB1-06687A732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33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26D76B-B0A9-40CB-8405-7E5A4AB12D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9550"/>
            <a:ext cx="990600" cy="990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3BFDD1-3558-4EF9-9C06-82E0795201D9}"/>
              </a:ext>
            </a:extLst>
          </p:cNvPr>
          <p:cNvSpPr txBox="1"/>
          <p:nvPr/>
        </p:nvSpPr>
        <p:spPr>
          <a:xfrm>
            <a:off x="2667000" y="3181350"/>
            <a:ext cx="6705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X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XII</a:t>
            </a:r>
            <a:r>
              <a:rPr lang="vi-VN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THƯỜNG NIÊN – C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"/>
            <a:ext cx="9144000" cy="5143499"/>
          </a:xfrm>
        </p:spPr>
        <p:txBody>
          <a:bodyPr>
            <a:normAutofit/>
          </a:bodyPr>
          <a:lstStyle/>
          <a:p>
            <a:r>
              <a:rPr lang="en-US" sz="6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KINH TIN KÍNH</a:t>
            </a:r>
          </a:p>
        </p:txBody>
      </p:sp>
    </p:spTree>
    <p:extLst>
      <p:ext uri="{BB962C8B-B14F-4D97-AF65-F5344CB8AC3E}">
        <p14:creationId xmlns:p14="http://schemas.microsoft.com/office/powerpoint/2010/main" val="181779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9550"/>
            <a:ext cx="2022605" cy="3486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38400" y="211455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TÍN HỮU</a:t>
            </a:r>
          </a:p>
        </p:txBody>
      </p:sp>
    </p:spTree>
    <p:extLst>
      <p:ext uri="{BB962C8B-B14F-4D97-AF65-F5344CB8AC3E}">
        <p14:creationId xmlns:p14="http://schemas.microsoft.com/office/powerpoint/2010/main" val="417667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80871"/>
            <a:ext cx="8382000" cy="4019549"/>
          </a:xfrm>
        </p:spPr>
        <p:txBody>
          <a:bodyPr>
            <a:normAutofit/>
          </a:bodyPr>
          <a:lstStyle/>
          <a:p>
            <a:pPr algn="just"/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vĩ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đại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thay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lòng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nhân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hậu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lòng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nhân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hậu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Ngài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dành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để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những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ai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kính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sợ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Ngài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vi-VN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F68560-D68F-44CE-911F-84BA0FE54536}"/>
              </a:ext>
            </a:extLst>
          </p:cNvPr>
          <p:cNvSpPr txBox="1"/>
          <p:nvPr/>
        </p:nvSpPr>
        <p:spPr>
          <a:xfrm>
            <a:off x="2438400" y="20955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HIỆP LỄ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928937-F624-49A3-ADB1-06687A732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33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26D76B-B0A9-40CB-8405-7E5A4AB12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9550"/>
            <a:ext cx="990600" cy="990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3BFDD1-3558-4EF9-9C06-82E0795201D9}"/>
              </a:ext>
            </a:extLst>
          </p:cNvPr>
          <p:cNvSpPr txBox="1"/>
          <p:nvPr/>
        </p:nvSpPr>
        <p:spPr>
          <a:xfrm>
            <a:off x="2667000" y="3181350"/>
            <a:ext cx="6705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X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XII</a:t>
            </a:r>
            <a:r>
              <a:rPr lang="vi-VN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THƯỜNG NIÊN – C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6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971550"/>
            <a:ext cx="8610600" cy="3533783"/>
          </a:xfrm>
        </p:spPr>
        <p:txBody>
          <a:bodyPr>
            <a:normAutofit fontScale="90000"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 Chúa, xin thương tôi, vì tôi ân cần kêu van Chúa suốt ngày; Lạy Chúa, vì Chúa nhân hậu, khoan dung và giàu lượng từ bi đối với những ai kêu cầu Chúa.</a:t>
            </a:r>
            <a:endParaRPr lang="vi-VN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0AEBA4-5C49-4FF1-A8EA-8BDAA70DCA94}"/>
              </a:ext>
            </a:extLst>
          </p:cNvPr>
          <p:cNvSpPr txBox="1"/>
          <p:nvPr/>
        </p:nvSpPr>
        <p:spPr>
          <a:xfrm>
            <a:off x="2209800" y="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73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-228600" y="87142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Hc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3, 19-21. 30-31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28950"/>
            <a:ext cx="4810181" cy="25940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228600" y="795028"/>
            <a:ext cx="87668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“Con hãy hạ mình, thì con sẽ được đẹp lòng Chúa”.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140972" y="2162711"/>
            <a:ext cx="88620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Huấn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Ca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95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br>
              <a:rPr lang="en-US" altLang="en-US" sz="7200" b="1" u="sng" dirty="0">
                <a:solidFill>
                  <a:srgbClr val="FFFF00"/>
                </a:solidFill>
                <a:cs typeface="Times New Roman" pitchFamily="18" charset="0"/>
              </a:rPr>
            </a:br>
            <a:b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lang="en-US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25AF5F-BBC9-4D18-B8B4-00325B9D79C5}"/>
              </a:ext>
            </a:extLst>
          </p:cNvPr>
          <p:cNvSpPr txBox="1"/>
          <p:nvPr/>
        </p:nvSpPr>
        <p:spPr>
          <a:xfrm>
            <a:off x="2857500" y="20955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6911F8-5CF6-4FC3-8A10-83D43FB1CF73}"/>
              </a:ext>
            </a:extLst>
          </p:cNvPr>
          <p:cNvSpPr txBox="1"/>
          <p:nvPr/>
        </p:nvSpPr>
        <p:spPr>
          <a:xfrm>
            <a:off x="1143000" y="1083211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67, 4-5ac. 6-7ab. 10-11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7F1DD-782D-49AD-A0C0-72F985A85B17}"/>
              </a:ext>
            </a:extLst>
          </p:cNvPr>
          <p:cNvSpPr txBox="1"/>
          <p:nvPr/>
        </p:nvSpPr>
        <p:spPr>
          <a:xfrm>
            <a:off x="685800" y="1885950"/>
            <a:ext cx="82524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</a:rPr>
              <a:t>: </a:t>
            </a:r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Ôi Thiên Chúa, do lòng nhân hậu, Chúa đã chuẩn bị chỗ định cư cho kẻ cơ bần (x. c. 11b).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-152400" y="83819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2: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Dt 12, 18-19. 22-24a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542" y="2800351"/>
            <a:ext cx="4916339" cy="25297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99067" y="710178"/>
            <a:ext cx="88849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Anh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em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tiến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núi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Sion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thành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trì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Thiên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hằng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sống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99067" y="2033617"/>
            <a:ext cx="87096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 thư gửi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tín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hữu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Do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Thái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948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66750"/>
            <a:ext cx="8534400" cy="3962400"/>
          </a:xfrm>
        </p:spPr>
        <p:txBody>
          <a:bodyPr>
            <a:noAutofit/>
          </a:bodyPr>
          <a:lstStyle/>
          <a:p>
            <a:pPr algn="just"/>
            <a:r>
              <a:rPr lang="en-US" sz="5400" b="1" u="sng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Alleluia-alleluia</a:t>
            </a:r>
            <a:r>
              <a:rPr lang="en-US" b="1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xin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hãy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phán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vì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tớ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đang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lắng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tai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nghe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;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có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lời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ban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sự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sống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đời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đời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–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Alleluia.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5E3580-F9C8-47BF-A7D4-10DC39062D72}"/>
              </a:ext>
            </a:extLst>
          </p:cNvPr>
          <p:cNvSpPr txBox="1"/>
          <p:nvPr/>
        </p:nvSpPr>
        <p:spPr>
          <a:xfrm>
            <a:off x="1600200" y="133350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Alleluia: 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 </a:t>
            </a:r>
            <a:r>
              <a:rPr lang="en-US" sz="4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Sm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3, 9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928937-F624-49A3-ADB1-06687A732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1" y="0"/>
            <a:ext cx="9144000" cy="5233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26D76B-B0A9-40CB-8405-7E5A4AB12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9550"/>
            <a:ext cx="990600" cy="990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3BFDD1-3558-4EF9-9C06-82E0795201D9}"/>
              </a:ext>
            </a:extLst>
          </p:cNvPr>
          <p:cNvSpPr txBox="1"/>
          <p:nvPr/>
        </p:nvSpPr>
        <p:spPr>
          <a:xfrm>
            <a:off x="3733800" y="2952750"/>
            <a:ext cx="4876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 Lc 14, 1. 7-14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183E6E-1422-D2E3-0249-E66D59F5F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raying with his hands together&#10;&#10;Description automatically generated">
            <a:extLst>
              <a:ext uri="{FF2B5EF4-FFF2-40B4-BE49-F238E27FC236}">
                <a16:creationId xmlns:a16="http://schemas.microsoft.com/office/drawing/2014/main" id="{85AF943B-B4DA-B9FB-E191-596278583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8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256</Words>
  <Application>Microsoft Office PowerPoint</Application>
  <PresentationFormat>On-screen Show (16:9)</PresentationFormat>
  <Paragraphs>29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arial</vt:lpstr>
      <vt:lpstr>Calibri</vt:lpstr>
      <vt:lpstr>UTM American Sans</vt:lpstr>
      <vt:lpstr>Office Theme</vt:lpstr>
      <vt:lpstr>3_Office Theme</vt:lpstr>
      <vt:lpstr>5_Office Theme</vt:lpstr>
      <vt:lpstr>6_Office Theme</vt:lpstr>
      <vt:lpstr>9_Office Theme</vt:lpstr>
      <vt:lpstr>38_Default Design</vt:lpstr>
      <vt:lpstr>10_Office Theme</vt:lpstr>
      <vt:lpstr>7_Office Theme</vt:lpstr>
      <vt:lpstr>PowerPoint Presentation</vt:lpstr>
      <vt:lpstr>Lạy Chúa, xin thương tôi, vì tôi ân cần kêu van Chúa suốt ngày; Lạy Chúa, vì Chúa nhân hậu, khoan dung và giàu lượng từ bi đối với những ai kêu cầu Chúa.</vt:lpstr>
      <vt:lpstr> </vt:lpstr>
      <vt:lpstr>PowerPoint Presentation</vt:lpstr>
      <vt:lpstr>  </vt:lpstr>
      <vt:lpstr>PowerPoint Presentation</vt:lpstr>
      <vt:lpstr>Alleluia-alleluia: – Lạy Chúa, xin hãy phán, vì tôi tớ Chúa đang lắng tai nghe; Chúa có lời ban sự sống đời đời –  Alleluia.</vt:lpstr>
      <vt:lpstr>PowerPoint Presentation</vt:lpstr>
      <vt:lpstr>PowerPoint Presentation</vt:lpstr>
      <vt:lpstr>KINH TIN KÍNH</vt:lpstr>
      <vt:lpstr>PowerPoint Presentation</vt:lpstr>
      <vt:lpstr>PowerPoint Presentation</vt:lpstr>
      <vt:lpstr> Lạy Chúa, vĩ đại thay lòng nhân hậu Chúa, lòng nhân hậu Ngài dành để cho những ai kính sợ Ngài.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157</cp:revision>
  <dcterms:created xsi:type="dcterms:W3CDTF">2021-12-05T01:20:54Z</dcterms:created>
  <dcterms:modified xsi:type="dcterms:W3CDTF">2025-08-11T11:56:01Z</dcterms:modified>
</cp:coreProperties>
</file>