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093" r:id="rId16"/>
    <p:sldId id="1045" r:id="rId17"/>
    <p:sldId id="301" r:id="rId18"/>
    <p:sldId id="1032" r:id="rId19"/>
    <p:sldId id="1046" r:id="rId20"/>
    <p:sldId id="346" r:id="rId21"/>
    <p:sldId id="445" r:id="rId22"/>
    <p:sldId id="109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716B04-B341-4494-9F6A-5EEBBB7AA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1"/>
            <a:ext cx="9158267" cy="5129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F4720-B7DD-4BA4-AE01-B46CF21A7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"/>
            <a:ext cx="9906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C1C47D-BEE3-49EC-ABFD-A81689E3A47B}"/>
              </a:ext>
            </a:extLst>
          </p:cNvPr>
          <p:cNvSpPr txBox="1"/>
          <p:nvPr/>
        </p:nvSpPr>
        <p:spPr>
          <a:xfrm>
            <a:off x="1226333" y="302895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XIII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80871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Như nai rừng khát mong nguồn nước, hồn tôi khát Chúa, Chúa trời ôi, hồn tôi khát Chúa Trời, Chúa trời hằng sống.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438400" y="2095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716B04-B341-4494-9F6A-5EEBBB7AA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1"/>
            <a:ext cx="9158267" cy="5129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F4720-B7DD-4BA4-AE01-B46CF21A7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"/>
            <a:ext cx="9906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C1C47D-BEE3-49EC-ABFD-A81689E3A47B}"/>
              </a:ext>
            </a:extLst>
          </p:cNvPr>
          <p:cNvSpPr txBox="1"/>
          <p:nvPr/>
        </p:nvSpPr>
        <p:spPr>
          <a:xfrm>
            <a:off x="1226333" y="302895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XIII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533783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Chúa là Đấng công minh và xét xử chính trực; Xin Chúa đối xử với tôi tớ Chúa theo lượng từ bi của Chúa.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87142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9, 13-18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28950"/>
            <a:ext cx="4810181" cy="2594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8600" y="795028"/>
            <a:ext cx="87668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“Ai có thể suy tưởng được sự Thiên Chúa muốn”.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40972" y="2162711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Ngoan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381000" y="1083211"/>
            <a:ext cx="825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89, 3-4. 5-6. 12-13. 14 và 17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685800" y="1885950"/>
            <a:ext cx="82524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Thân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chỗ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dung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thân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nọ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trải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qua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kia (c. 1).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9b-10. 12-17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13" y="3481742"/>
            <a:ext cx="3666658" cy="1886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99067" y="710178"/>
            <a:ext cx="88849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“Con hãy tiếp nhận nó không phải như một người nô lệ, nhưng như một người anh em rất thân mến”.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86691" y="2567643"/>
            <a:ext cx="8709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gởi cho Philêmon.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Ta;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Ta”. –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600200" y="13335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 10, 27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716B04-B341-4494-9F6A-5EEBBB7AA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67" y="0"/>
            <a:ext cx="9158267" cy="5129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F4720-B7DD-4BA4-AE01-B46CF21A7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"/>
            <a:ext cx="9906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C1C47D-BEE3-49EC-ABFD-A81689E3A47B}"/>
              </a:ext>
            </a:extLst>
          </p:cNvPr>
          <p:cNvSpPr txBox="1"/>
          <p:nvPr/>
        </p:nvSpPr>
        <p:spPr>
          <a:xfrm>
            <a:off x="3048000" y="2952750"/>
            <a:ext cx="4564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Lc 14, 25-33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246</Words>
  <Application>Microsoft Office PowerPoint</Application>
  <PresentationFormat>On-screen Show (16:9)</PresentationFormat>
  <Paragraphs>29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Lạy Chúa, Chúa là Đấng công minh và xét xử chính trực; Xin Chúa đối xử với tôi tớ Chúa theo lượng từ bi của Chúa.</vt:lpstr>
      <vt:lpstr> </vt:lpstr>
      <vt:lpstr>PowerPoint Presentation</vt:lpstr>
      <vt:lpstr>  </vt:lpstr>
      <vt:lpstr>PowerPoint Presentation</vt:lpstr>
      <vt:lpstr>Alleluia-alleluia: – Chúa phán: “Con chiên Ta thì nghe Ta; Ta biết chúng và chúng theo Ta”. –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 Như nai rừng khát mong nguồn nước, hồn tôi khát Chúa, Chúa trời ôi, hồn tôi khát Chúa Trời, Chúa trời hằng sống.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158</cp:revision>
  <dcterms:created xsi:type="dcterms:W3CDTF">2021-12-05T01:20:54Z</dcterms:created>
  <dcterms:modified xsi:type="dcterms:W3CDTF">2025-08-19T21:27:26Z</dcterms:modified>
</cp:coreProperties>
</file>