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16" r:id="rId3"/>
    <p:sldMasterId id="2147483760" r:id="rId4"/>
    <p:sldMasterId id="2147483796" r:id="rId5"/>
    <p:sldMasterId id="2147483840" r:id="rId6"/>
    <p:sldMasterId id="2147483856" r:id="rId7"/>
    <p:sldMasterId id="2147483868" r:id="rId8"/>
  </p:sldMasterIdLst>
  <p:notesMasterIdLst>
    <p:notesMasterId r:id="rId24"/>
  </p:notesMasterIdLst>
  <p:sldIdLst>
    <p:sldId id="268" r:id="rId9"/>
    <p:sldId id="316" r:id="rId10"/>
    <p:sldId id="1015" r:id="rId11"/>
    <p:sldId id="1063" r:id="rId12"/>
    <p:sldId id="1056" r:id="rId13"/>
    <p:sldId id="1065" r:id="rId14"/>
    <p:sldId id="426" r:id="rId15"/>
    <p:sldId id="1093" r:id="rId16"/>
    <p:sldId id="1045" r:id="rId17"/>
    <p:sldId id="301" r:id="rId18"/>
    <p:sldId id="1032" r:id="rId19"/>
    <p:sldId id="1046" r:id="rId20"/>
    <p:sldId id="346" r:id="rId21"/>
    <p:sldId id="445" r:id="rId22"/>
    <p:sldId id="1094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05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99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3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44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3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3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49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5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5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4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7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8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9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59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0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40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9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04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56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10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9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716B04-B341-4494-9F6A-5EEBBB7AA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61"/>
            <a:ext cx="9158267" cy="51291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CF4720-B7DD-4BA4-AE01-B46CF21A75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9550"/>
            <a:ext cx="990600" cy="990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C1C47D-BEE3-49EC-ABFD-A81689E3A47B}"/>
              </a:ext>
            </a:extLst>
          </p:cNvPr>
          <p:cNvSpPr txBox="1"/>
          <p:nvPr/>
        </p:nvSpPr>
        <p:spPr>
          <a:xfrm>
            <a:off x="1226333" y="3028950"/>
            <a:ext cx="6705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XIII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81779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417667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80871"/>
            <a:ext cx="8382000" cy="401954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Như nai rừng khát mong nguồn nước, hồn tôi khát Chúa, Chúa trời ôi, hồn tôi khát Chúa Trời, Chúa trời hằng sống.</a:t>
            </a:r>
            <a:endParaRPr lang="vi-VN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68560-D68F-44CE-911F-84BA0FE54536}"/>
              </a:ext>
            </a:extLst>
          </p:cNvPr>
          <p:cNvSpPr txBox="1"/>
          <p:nvPr/>
        </p:nvSpPr>
        <p:spPr>
          <a:xfrm>
            <a:off x="2438400" y="20955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716B04-B341-4494-9F6A-5EEBBB7AA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61"/>
            <a:ext cx="9158267" cy="51291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CF4720-B7DD-4BA4-AE01-B46CF21A7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9550"/>
            <a:ext cx="990600" cy="990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C1C47D-BEE3-49EC-ABFD-A81689E3A47B}"/>
              </a:ext>
            </a:extLst>
          </p:cNvPr>
          <p:cNvSpPr txBox="1"/>
          <p:nvPr/>
        </p:nvSpPr>
        <p:spPr>
          <a:xfrm>
            <a:off x="1226333" y="3028950"/>
            <a:ext cx="6705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XIII</a:t>
            </a:r>
            <a:r>
              <a:rPr lang="vi-VN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–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41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971550"/>
            <a:ext cx="8610600" cy="3533783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là Đấng công minh và xét xử chính trực; Xin Chúa đối xử với tôi tớ Chúa theo lượng từ bi của Chúa.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0AEBA4-5C49-4FF1-A8EA-8BDAA70DCA94}"/>
              </a:ext>
            </a:extLst>
          </p:cNvPr>
          <p:cNvSpPr txBox="1"/>
          <p:nvPr/>
        </p:nvSpPr>
        <p:spPr>
          <a:xfrm>
            <a:off x="2209800" y="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87142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9, 13-18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28950"/>
            <a:ext cx="4810181" cy="25940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8600" y="795028"/>
            <a:ext cx="87668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“Ai có thể suy tưởng được sự Thiên Chúa muốn”.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40972" y="2162711"/>
            <a:ext cx="8862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Ngoan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br>
              <a:rPr lang="en-US" altLang="en-US" sz="7200" b="1" u="sng" dirty="0">
                <a:solidFill>
                  <a:srgbClr val="FFFF00"/>
                </a:solidFill>
                <a:cs typeface="Times New Roman" pitchFamily="18" charset="0"/>
              </a:rPr>
            </a:br>
            <a:b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endParaRPr lang="en-US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25AF5F-BBC9-4D18-B8B4-00325B9D79C5}"/>
              </a:ext>
            </a:extLst>
          </p:cNvPr>
          <p:cNvSpPr txBox="1"/>
          <p:nvPr/>
        </p:nvSpPr>
        <p:spPr>
          <a:xfrm>
            <a:off x="2857500" y="20955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911F8-5CF6-4FC3-8A10-83D43FB1CF73}"/>
              </a:ext>
            </a:extLst>
          </p:cNvPr>
          <p:cNvSpPr txBox="1"/>
          <p:nvPr/>
        </p:nvSpPr>
        <p:spPr>
          <a:xfrm>
            <a:off x="381000" y="1083211"/>
            <a:ext cx="8252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89, 3-4. 5-6. 12-13. 14 và 17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7F1DD-782D-49AD-A0C0-72F985A85B17}"/>
              </a:ext>
            </a:extLst>
          </p:cNvPr>
          <p:cNvSpPr txBox="1"/>
          <p:nvPr/>
        </p:nvSpPr>
        <p:spPr>
          <a:xfrm>
            <a:off x="685800" y="1885950"/>
            <a:ext cx="82524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chỗ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dung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nọ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qua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kia (c. 1).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152400" y="83819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Plm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9b-10. 12-17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913" y="3481742"/>
            <a:ext cx="3666658" cy="18867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99067" y="710178"/>
            <a:ext cx="888490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“Con hãy tiếp nhận nó không phải như một người nô lệ, nhưng như một người anh em rất thân mến”.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86691" y="2567643"/>
            <a:ext cx="87096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gởi cho Philêmon.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48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66750"/>
            <a:ext cx="8534400" cy="396240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Ta;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Ta”. – </a:t>
            </a:r>
            <a:r>
              <a:rPr lang="en-US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Alleluia.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5E3580-F9C8-47BF-A7D4-10DC39062D72}"/>
              </a:ext>
            </a:extLst>
          </p:cNvPr>
          <p:cNvSpPr txBox="1"/>
          <p:nvPr/>
        </p:nvSpPr>
        <p:spPr>
          <a:xfrm>
            <a:off x="1600200" y="133350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10, 27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716B04-B341-4494-9F6A-5EEBBB7AA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67" y="0"/>
            <a:ext cx="9158267" cy="51291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CF4720-B7DD-4BA4-AE01-B46CF21A7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9550"/>
            <a:ext cx="990600" cy="990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C1C47D-BEE3-49EC-ABFD-A81689E3A47B}"/>
              </a:ext>
            </a:extLst>
          </p:cNvPr>
          <p:cNvSpPr txBox="1"/>
          <p:nvPr/>
        </p:nvSpPr>
        <p:spPr>
          <a:xfrm>
            <a:off x="3048000" y="2952750"/>
            <a:ext cx="45648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14, 25-33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93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183E6E-1422-D2E3-0249-E66D59F5F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raying with his hands together&#10;&#10;Description automatically generated">
            <a:extLst>
              <a:ext uri="{FF2B5EF4-FFF2-40B4-BE49-F238E27FC236}">
                <a16:creationId xmlns:a16="http://schemas.microsoft.com/office/drawing/2014/main" id="{85AF943B-B4DA-B9FB-E191-596278583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</TotalTime>
  <Words>246</Words>
  <Application>Microsoft Office PowerPoint</Application>
  <PresentationFormat>On-screen Show (16:9)</PresentationFormat>
  <Paragraphs>29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Arial</vt:lpstr>
      <vt:lpstr>Calibri</vt:lpstr>
      <vt:lpstr>UTM American Sans</vt:lpstr>
      <vt:lpstr>Office Theme</vt:lpstr>
      <vt:lpstr>3_Office Theme</vt:lpstr>
      <vt:lpstr>5_Office Theme</vt:lpstr>
      <vt:lpstr>6_Office Theme</vt:lpstr>
      <vt:lpstr>9_Office Theme</vt:lpstr>
      <vt:lpstr>38_Default Design</vt:lpstr>
      <vt:lpstr>10_Office Theme</vt:lpstr>
      <vt:lpstr>7_Office Theme</vt:lpstr>
      <vt:lpstr>PowerPoint Presentation</vt:lpstr>
      <vt:lpstr>Lạy Chúa, Chúa là Đấng công minh và xét xử chính trực; Xin Chúa đối xử với tôi tớ Chúa theo lượng từ bi của Chúa.</vt:lpstr>
      <vt:lpstr> </vt:lpstr>
      <vt:lpstr>PowerPoint Presentation</vt:lpstr>
      <vt:lpstr>  </vt:lpstr>
      <vt:lpstr>PowerPoint Presentation</vt:lpstr>
      <vt:lpstr>Alleluia-alleluia: – Chúa phán: “Con chiên Ta thì nghe Ta; Ta biết chúng và chúng theo Ta”. – Alleluia.</vt:lpstr>
      <vt:lpstr>PowerPoint Presentation</vt:lpstr>
      <vt:lpstr>PowerPoint Presentation</vt:lpstr>
      <vt:lpstr>KINH TIN KÍNH</vt:lpstr>
      <vt:lpstr>PowerPoint Presentation</vt:lpstr>
      <vt:lpstr>PowerPoint Presentation</vt:lpstr>
      <vt:lpstr> Như nai rừng khát mong nguồn nước, hồn tôi khát Chúa, Chúa trời ôi, hồn tôi khát Chúa Trời, Chúa trời hằng sống.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158</cp:revision>
  <dcterms:created xsi:type="dcterms:W3CDTF">2021-12-05T01:20:54Z</dcterms:created>
  <dcterms:modified xsi:type="dcterms:W3CDTF">2025-08-19T21:27:26Z</dcterms:modified>
</cp:coreProperties>
</file>