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74" r:id="rId2"/>
    <p:sldId id="257" r:id="rId3"/>
    <p:sldId id="258" r:id="rId4"/>
    <p:sldId id="260" r:id="rId5"/>
    <p:sldId id="261" r:id="rId6"/>
    <p:sldId id="275" r:id="rId7"/>
    <p:sldId id="345" r:id="rId8"/>
    <p:sldId id="292" r:id="rId9"/>
    <p:sldId id="284" r:id="rId10"/>
    <p:sldId id="282" r:id="rId11"/>
    <p:sldId id="283" r:id="rId12"/>
    <p:sldId id="346" r:id="rId13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89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5600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1F021F4E-B197-4692-8645-753E8A4C6D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21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583DF7-9AEA-4D23-A432-AB10997B7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51449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228F3E-E9E2-4C7B-AFE9-91C596BC8B94}"/>
              </a:ext>
            </a:extLst>
          </p:cNvPr>
          <p:cNvSpPr txBox="1"/>
          <p:nvPr/>
        </p:nvSpPr>
        <p:spPr>
          <a:xfrm>
            <a:off x="2270323" y="3368432"/>
            <a:ext cx="66713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CHÚA NHẬT XXIV 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0ED7A6-D46C-431D-B5D6-A86FDC0E1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50" y="129078"/>
            <a:ext cx="1094905" cy="109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97104" y="847685"/>
            <a:ext cx="9046896" cy="280076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Hãy tường thuật vinh quang Chúa giữa muôn dân, và phép lạ Người ở nơi vạn quốc; vì Chúa hùng vĩ và rất đáng ngợi khen.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699368" y="89516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0" y="151878"/>
            <a:ext cx="90711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Is 60, 1-6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213806" y="1243647"/>
            <a:ext cx="71452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sách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Tiên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tri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Isaia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522" y="2362874"/>
            <a:ext cx="5482005" cy="2956392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331773" y="1715547"/>
            <a:ext cx="8472362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Ðáp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vi-VN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thanh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họ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truyền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khắp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địa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cầu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-283686" y="972111"/>
            <a:ext cx="89421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18, 2-5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896393-084D-4B4E-A270-99CEF18D03A3}"/>
              </a:ext>
            </a:extLst>
          </p:cNvPr>
          <p:cNvSpPr txBox="1"/>
          <p:nvPr/>
        </p:nvSpPr>
        <p:spPr>
          <a:xfrm>
            <a:off x="-145933" y="157586"/>
            <a:ext cx="86783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2: </a:t>
            </a:r>
            <a:r>
              <a:rPr lang="en-US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1Tm 2,1-8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22D72C-AB6E-499E-B488-37CE59C98F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213" y="3109398"/>
            <a:ext cx="4666622" cy="24012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ECAEC9-9C65-4697-BC31-89BECEE643A7}"/>
              </a:ext>
            </a:extLst>
          </p:cNvPr>
          <p:cNvSpPr txBox="1"/>
          <p:nvPr/>
        </p:nvSpPr>
        <p:spPr>
          <a:xfrm>
            <a:off x="359484" y="1248311"/>
            <a:ext cx="817295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Phaolô Tông Ðồ Gửi Tín Hữu Timôthê.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787525" y="-67120"/>
            <a:ext cx="7568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Mt 28, 19-20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04799" y="791334"/>
            <a:ext cx="8534400" cy="3285704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</a:t>
            </a:r>
            <a:r>
              <a:rPr lang="en-US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a:</a:t>
            </a:r>
            <a:r>
              <a:rPr lang="vi-VN" sz="4400" i="0" dirty="0">
                <a:solidFill>
                  <a:srgbClr val="FFFF00"/>
                </a:solidFill>
                <a:latin typeface="+mn-lt"/>
              </a:rPr>
              <a:t> </a:t>
            </a:r>
            <a:r>
              <a:rPr lang="vi-VN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 </a:t>
            </a:r>
            <a:r>
              <a:rPr lang="vi-VN" sz="32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Thầy bảo thật anh em: nếu ở dưới đất, hai người trong anh em hợp lời cầu xin bất cứ điều gì, thì Cha Thầy, Ðấng ngự trên trời, sẽ ban cho. Vì ở đâu có hai ba người họp lại nhân danh Thầy, thì có Thầy ở đấy, giữa họ. –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583DF7-9AEA-4D23-A432-AB10997B7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51449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228F3E-E9E2-4C7B-AFE9-91C596BC8B94}"/>
              </a:ext>
            </a:extLst>
          </p:cNvPr>
          <p:cNvSpPr txBox="1"/>
          <p:nvPr/>
        </p:nvSpPr>
        <p:spPr>
          <a:xfrm>
            <a:off x="3103804" y="3166131"/>
            <a:ext cx="53200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Mc 16,15-20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0ED7A6-D46C-431D-B5D6-A86FDC0E1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50" y="129078"/>
            <a:ext cx="1094905" cy="109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944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37B172D-3B4B-4B31-8844-E74626F7A693}"/>
              </a:ext>
            </a:extLst>
          </p:cNvPr>
          <p:cNvSpPr txBox="1"/>
          <p:nvPr/>
        </p:nvSpPr>
        <p:spPr>
          <a:xfrm>
            <a:off x="1687189" y="1708870"/>
            <a:ext cx="63401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KINH TIN KÍNH</a:t>
            </a:r>
            <a:endParaRPr lang="en-US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114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D1D2B8-41DE-4597-A977-6FAD641A8BC5}"/>
              </a:ext>
            </a:extLst>
          </p:cNvPr>
          <p:cNvSpPr/>
          <p:nvPr/>
        </p:nvSpPr>
        <p:spPr>
          <a:xfrm>
            <a:off x="2438400" y="2114550"/>
            <a:ext cx="6248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LỜI NGUYỆN TÍN HỮU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CA340E-9EEB-471A-9B11-1E3886AEF0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209550"/>
            <a:ext cx="2022605" cy="34861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81A6EB-F194-40CB-8DCD-C51936976E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878596"/>
            <a:ext cx="1828799" cy="32649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D56B83D-A68C-4D8F-8389-803FA7056D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774757"/>
            <a:ext cx="2743200" cy="131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85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514598" y="112446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441013" y="1003266"/>
            <a:ext cx="826196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phán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Các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hãy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dạy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dỗ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muôn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dân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tuân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giữ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mọi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điều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Thầy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truyền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các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con.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Thầy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ở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cùng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các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mọi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ngày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đến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tận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thế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583DF7-9AEA-4D23-A432-AB10997B77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51449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228F3E-E9E2-4C7B-AFE9-91C596BC8B94}"/>
              </a:ext>
            </a:extLst>
          </p:cNvPr>
          <p:cNvSpPr txBox="1"/>
          <p:nvPr/>
        </p:nvSpPr>
        <p:spPr>
          <a:xfrm>
            <a:off x="2270323" y="3368432"/>
            <a:ext cx="66713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CHÚA NHẬT XXIV 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0ED7A6-D46C-431D-B5D6-A86FDC0E1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50" y="129078"/>
            <a:ext cx="1094905" cy="109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471342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1785</TotalTime>
  <Words>216</Words>
  <Application>Microsoft Office PowerPoint</Application>
  <PresentationFormat>On-screen Show (16:9)</PresentationFormat>
  <Paragraphs>20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Albany</vt:lpstr>
      <vt:lpstr>Arial</vt:lpstr>
      <vt:lpstr>Calibri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100</cp:revision>
  <dcterms:created xsi:type="dcterms:W3CDTF">2018-11-13T15:52:26Z</dcterms:created>
  <dcterms:modified xsi:type="dcterms:W3CDTF">2026-10-01T22:57:39Z</dcterms:modified>
</cp:coreProperties>
</file>