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74" r:id="rId2"/>
    <p:sldId id="257" r:id="rId3"/>
    <p:sldId id="258" r:id="rId4"/>
    <p:sldId id="260" r:id="rId5"/>
    <p:sldId id="261" r:id="rId6"/>
    <p:sldId id="275" r:id="rId7"/>
    <p:sldId id="337" r:id="rId8"/>
    <p:sldId id="292" r:id="rId9"/>
    <p:sldId id="284" r:id="rId10"/>
    <p:sldId id="282" r:id="rId11"/>
    <p:sldId id="283" r:id="rId12"/>
    <p:sldId id="338" r:id="rId13"/>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4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743689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5600" cy="3771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lvl="0"/>
            <a:fld id="{1F021F4E-B197-4692-8645-753E8A4C6DB3}" type="slidenum">
              <a:rPr lang="en-US" smtClean="0"/>
              <a:t>6</a:t>
            </a:fld>
            <a:endParaRPr lang="en-US"/>
          </a:p>
        </p:txBody>
      </p:sp>
    </p:spTree>
    <p:extLst>
      <p:ext uri="{BB962C8B-B14F-4D97-AF65-F5344CB8AC3E}">
        <p14:creationId xmlns:p14="http://schemas.microsoft.com/office/powerpoint/2010/main" val="2713421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1D2CEF5-FD8C-4F32-B00C-8E632253C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22" y="64343"/>
            <a:ext cx="1038260" cy="1038260"/>
          </a:xfrm>
          <a:prstGeom prst="rect">
            <a:avLst/>
          </a:prstGeom>
        </p:spPr>
      </p:pic>
      <p:pic>
        <p:nvPicPr>
          <p:cNvPr id="4" name="Picture 3">
            <a:extLst>
              <a:ext uri="{FF2B5EF4-FFF2-40B4-BE49-F238E27FC236}">
                <a16:creationId xmlns:a16="http://schemas.microsoft.com/office/drawing/2014/main" id="{578CEAA8-0D8F-43A4-8E0A-EC94BF712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143999" cy="5164413"/>
          </a:xfrm>
          <a:prstGeom prst="rect">
            <a:avLst/>
          </a:prstGeom>
        </p:spPr>
      </p:pic>
      <p:sp>
        <p:nvSpPr>
          <p:cNvPr id="8" name="TextBox 7">
            <a:extLst>
              <a:ext uri="{FF2B5EF4-FFF2-40B4-BE49-F238E27FC236}">
                <a16:creationId xmlns:a16="http://schemas.microsoft.com/office/drawing/2014/main" id="{BF5FD1C6-7422-441F-A454-0EAFC902FA5A}"/>
              </a:ext>
            </a:extLst>
          </p:cNvPr>
          <p:cNvSpPr txBox="1"/>
          <p:nvPr/>
        </p:nvSpPr>
        <p:spPr>
          <a:xfrm>
            <a:off x="2246048" y="2664426"/>
            <a:ext cx="6299141" cy="523220"/>
          </a:xfrm>
          <a:prstGeom prst="rect">
            <a:avLst/>
          </a:prstGeom>
          <a:noFill/>
        </p:spPr>
        <p:txBody>
          <a:bodyPr wrap="square">
            <a:spAutoFit/>
          </a:bodyPr>
          <a:lstStyle/>
          <a:p>
            <a:r>
              <a:rPr lang="en-US" sz="2800" b="1" i="0" dirty="0">
                <a:solidFill>
                  <a:srgbClr val="FFFF00"/>
                </a:solidFill>
                <a:effectLst/>
                <a:latin typeface="Arial" panose="020B0604020202020204" pitchFamily="34" charset="0"/>
              </a:rPr>
              <a:t>CHÚA NHẬT XXV 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4" name="Rectangle 4"/>
          <p:cNvSpPr/>
          <p:nvPr/>
        </p:nvSpPr>
        <p:spPr>
          <a:xfrm>
            <a:off x="259280" y="774856"/>
            <a:ext cx="8625439" cy="3477875"/>
          </a:xfrm>
          <a:prstGeom prst="rect">
            <a:avLst/>
          </a:prstGeom>
          <a:noFill/>
          <a:ln>
            <a:noFill/>
            <a:prstDash val="solid"/>
          </a:ln>
        </p:spPr>
        <p:txBody>
          <a:bodyPr vert="horz" wrap="square" lIns="91440" tIns="45720" rIns="91440" bIns="45720" anchor="t" anchorCtr="0" compatLnSpc="1">
            <a:spAutoFit/>
          </a:bodyPr>
          <a:lstStyle/>
          <a:p>
            <a:pPr algn="just"/>
            <a:r>
              <a:rPr lang="en-US" sz="4000" b="1" i="0" u="none" strike="noStrike" kern="1200" cap="none" spc="0" baseline="0" dirty="0">
                <a:solidFill>
                  <a:schemeClr val="bg1"/>
                </a:solidFill>
                <a:uFillTx/>
                <a:latin typeface="Arial" panose="020B0604020202020204" pitchFamily="34" charset="0"/>
                <a:ea typeface="Microsoft YaHei" pitchFamily="2"/>
                <a:cs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phán</a:t>
            </a:r>
            <a:r>
              <a:rPr lang="en-US" sz="4400" b="1" i="0" dirty="0">
                <a:solidFill>
                  <a:schemeClr val="bg1"/>
                </a:solidFill>
                <a:effectLst/>
                <a:latin typeface="Arial" panose="020B0604020202020204" pitchFamily="34" charset="0"/>
              </a:rPr>
              <a:t>: Ta </a:t>
            </a:r>
            <a:r>
              <a:rPr lang="en-US" sz="4400" b="1" i="0" dirty="0" err="1">
                <a:solidFill>
                  <a:schemeClr val="bg1"/>
                </a:solidFill>
                <a:effectLst/>
                <a:latin typeface="Arial" panose="020B0604020202020204" pitchFamily="34" charset="0"/>
              </a:rPr>
              <a:t>là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phần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rỗi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của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dân</a:t>
            </a:r>
            <a:r>
              <a:rPr lang="en-US" sz="4400" b="1" i="0" dirty="0">
                <a:solidFill>
                  <a:schemeClr val="bg1"/>
                </a:solidFill>
                <a:effectLst/>
                <a:latin typeface="Arial" panose="020B0604020202020204" pitchFamily="34" charset="0"/>
              </a:rPr>
              <a:t> Ta. </a:t>
            </a:r>
            <a:r>
              <a:rPr lang="en-US" sz="4400" b="1" i="0" dirty="0" err="1">
                <a:solidFill>
                  <a:schemeClr val="bg1"/>
                </a:solidFill>
                <a:effectLst/>
                <a:latin typeface="Arial" panose="020B0604020202020204" pitchFamily="34" charset="0"/>
              </a:rPr>
              <a:t>Họ</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đã</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kêu</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cầu</a:t>
            </a:r>
            <a:r>
              <a:rPr lang="en-US" sz="4400" b="1" i="0" dirty="0">
                <a:solidFill>
                  <a:schemeClr val="bg1"/>
                </a:solidFill>
                <a:effectLst/>
                <a:latin typeface="Arial" panose="020B0604020202020204" pitchFamily="34" charset="0"/>
              </a:rPr>
              <a:t> Ta </a:t>
            </a:r>
            <a:r>
              <a:rPr lang="en-US" sz="4400" b="1" i="0" dirty="0" err="1">
                <a:solidFill>
                  <a:schemeClr val="bg1"/>
                </a:solidFill>
                <a:effectLst/>
                <a:latin typeface="Arial" panose="020B0604020202020204" pitchFamily="34" charset="0"/>
              </a:rPr>
              <a:t>trong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mọi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nỗi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gian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truân</a:t>
            </a:r>
            <a:r>
              <a:rPr lang="en-US" sz="4400" b="1" i="0" dirty="0">
                <a:solidFill>
                  <a:schemeClr val="bg1"/>
                </a:solidFill>
                <a:effectLst/>
                <a:latin typeface="Arial" panose="020B0604020202020204" pitchFamily="34" charset="0"/>
              </a:rPr>
              <a:t>. Ta </a:t>
            </a:r>
            <a:r>
              <a:rPr lang="en-US" sz="4400" b="1" i="0" dirty="0" err="1">
                <a:solidFill>
                  <a:schemeClr val="bg1"/>
                </a:solidFill>
                <a:effectLst/>
                <a:latin typeface="Arial" panose="020B0604020202020204" pitchFamily="34" charset="0"/>
              </a:rPr>
              <a:t>đã</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nhậm</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lời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họ</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và</a:t>
            </a:r>
            <a:r>
              <a:rPr lang="en-US" sz="4400" b="1" i="0" dirty="0">
                <a:solidFill>
                  <a:schemeClr val="bg1"/>
                </a:solidFill>
                <a:effectLst/>
                <a:latin typeface="Arial" panose="020B0604020202020204" pitchFamily="34" charset="0"/>
              </a:rPr>
              <a:t> Ta </a:t>
            </a:r>
            <a:r>
              <a:rPr lang="en-US" sz="4400" b="1" i="0" dirty="0" err="1">
                <a:solidFill>
                  <a:schemeClr val="bg1"/>
                </a:solidFill>
                <a:effectLst/>
                <a:latin typeface="Arial" panose="020B0604020202020204" pitchFamily="34" charset="0"/>
              </a:rPr>
              <a:t>sẽ</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của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họ</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đến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muôn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đời</a:t>
            </a:r>
            <a:r>
              <a:rPr lang="en-US" sz="4400" b="1" i="0" dirty="0">
                <a:solidFill>
                  <a:schemeClr val="bg1"/>
                </a:solidFill>
                <a:effectLst/>
                <a:latin typeface="Arial" panose="020B0604020202020204" pitchFamily="34" charset="0"/>
              </a:rPr>
              <a:t>.</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58908" y="58164"/>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72828" y="770751"/>
            <a:ext cx="8998344" cy="1446550"/>
          </a:xfrm>
          <a:prstGeom prst="rect">
            <a:avLst/>
          </a:prstGeom>
          <a:noFill/>
          <a:ln>
            <a:noFill/>
            <a:prstDash val="solid"/>
          </a:ln>
        </p:spPr>
        <p:txBody>
          <a:bodyPr vert="horz" wrap="square" lIns="91440" tIns="45720" rIns="91440" bIns="45720" anchor="t" anchorCtr="0" compatLnSpc="1">
            <a:spAutoFit/>
          </a:bodyPr>
          <a:lstStyle/>
          <a:p>
            <a:pPr marL="0" marR="0" lvl="0" indent="0" algn="l"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vi-VN" sz="4400" b="1" i="1" dirty="0">
                <a:solidFill>
                  <a:schemeClr val="bg1"/>
                </a:solidFill>
                <a:effectLst/>
                <a:latin typeface="Arial" panose="020B0604020202020204" pitchFamily="34" charset="0"/>
              </a:rPr>
              <a:t>“Tư tưởng Ta không phải là tư tưởng các ngươi”.</a:t>
            </a:r>
            <a:endParaRPr lang="en-US" sz="4400" b="1" i="0" u="none" strike="noStrike" kern="1200" cap="none" spc="0" baseline="0" dirty="0">
              <a:solidFill>
                <a:schemeClr val="bg1"/>
              </a:solidFill>
              <a:uFillTx/>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0" y="151878"/>
            <a:ext cx="907117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33333"/>
                </a:solidFill>
                <a:effectLst/>
                <a:latin typeface="Arial" panose="020B0604020202020204" pitchFamily="34" charset="0"/>
              </a:rPr>
              <a:t> </a:t>
            </a:r>
            <a:r>
              <a:rPr lang="en-US" sz="4000" b="0" i="0" dirty="0">
                <a:solidFill>
                  <a:schemeClr val="bg1"/>
                </a:solidFill>
                <a:effectLst/>
                <a:latin typeface="Roboto" panose="02000000000000000000" pitchFamily="2" charset="0"/>
              </a:rPr>
              <a:t> </a:t>
            </a:r>
            <a:r>
              <a:rPr lang="en-US" sz="4000" b="0" i="0" dirty="0">
                <a:solidFill>
                  <a:schemeClr val="bg1"/>
                </a:solidFill>
                <a:effectLst/>
                <a:latin typeface="Arial" panose="020B0604020202020204" pitchFamily="34" charset="0"/>
              </a:rPr>
              <a:t>Is 55, 6-9</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33518" y="2303690"/>
            <a:ext cx="8804135" cy="707886"/>
          </a:xfrm>
          <a:prstGeom prst="rect">
            <a:avLst/>
          </a:prstGeom>
          <a:noFill/>
        </p:spPr>
        <p:txBody>
          <a:bodyPr wrap="square">
            <a:spAutoFit/>
          </a:bodyPr>
          <a:lstStyle/>
          <a:p>
            <a:r>
              <a:rPr lang="en-US" sz="4000" i="0" dirty="0" err="1">
                <a:solidFill>
                  <a:schemeClr val="bg1"/>
                </a:solidFill>
                <a:effectLst/>
                <a:latin typeface="Arial" panose="020B0604020202020204" pitchFamily="34" charset="0"/>
              </a:rPr>
              <a:t>Trích</a:t>
            </a:r>
            <a:r>
              <a:rPr lang="en-US" sz="4000" i="0" dirty="0">
                <a:solidFill>
                  <a:schemeClr val="bg1"/>
                </a:solidFill>
                <a:effectLst/>
                <a:latin typeface="Arial" panose="020B0604020202020204" pitchFamily="34" charset="0"/>
              </a:rPr>
              <a:t> </a:t>
            </a:r>
            <a:r>
              <a:rPr lang="en-US" sz="4000" i="0" dirty="0" err="1">
                <a:solidFill>
                  <a:schemeClr val="bg1"/>
                </a:solidFill>
                <a:effectLst/>
                <a:latin typeface="Arial" panose="020B0604020202020204" pitchFamily="34" charset="0"/>
              </a:rPr>
              <a:t>sách</a:t>
            </a:r>
            <a:r>
              <a:rPr lang="en-US" sz="4000" i="0" dirty="0">
                <a:solidFill>
                  <a:schemeClr val="bg1"/>
                </a:solidFill>
                <a:effectLst/>
                <a:latin typeface="Arial" panose="020B0604020202020204" pitchFamily="34" charset="0"/>
              </a:rPr>
              <a:t> </a:t>
            </a:r>
            <a:r>
              <a:rPr lang="en-US" sz="4000" i="0" dirty="0" err="1">
                <a:solidFill>
                  <a:schemeClr val="bg1"/>
                </a:solidFill>
                <a:effectLst/>
                <a:latin typeface="Arial" panose="020B0604020202020204" pitchFamily="34" charset="0"/>
              </a:rPr>
              <a:t>Tiên</a:t>
            </a:r>
            <a:r>
              <a:rPr lang="en-US" sz="4000" i="0" dirty="0">
                <a:solidFill>
                  <a:schemeClr val="bg1"/>
                </a:solidFill>
                <a:effectLst/>
                <a:latin typeface="Arial" panose="020B0604020202020204" pitchFamily="34" charset="0"/>
              </a:rPr>
              <a:t> tri </a:t>
            </a:r>
            <a:r>
              <a:rPr lang="en-US" sz="4000" i="0" dirty="0" err="1">
                <a:solidFill>
                  <a:schemeClr val="bg1"/>
                </a:solidFill>
                <a:effectLst/>
                <a:latin typeface="Arial" panose="020B0604020202020204" pitchFamily="34" charset="0"/>
              </a:rPr>
              <a:t>Isaia</a:t>
            </a:r>
            <a:r>
              <a:rPr lang="en-US" sz="400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0158" y="2836174"/>
            <a:ext cx="4604369" cy="2483092"/>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331773" y="1715547"/>
            <a:ext cx="8472362" cy="1446550"/>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cs typeface="Arial" panose="020B0604020202020204" pitchFamily="34" charset="0"/>
              </a:rPr>
              <a:t>Ðáp</a:t>
            </a:r>
            <a:r>
              <a:rPr lang="en-US" sz="4400" b="1" i="0" dirty="0">
                <a:solidFill>
                  <a:schemeClr val="bg1"/>
                </a:solidFill>
                <a:effectLst/>
                <a:latin typeface="Arial" panose="020B0604020202020204" pitchFamily="34" charset="0"/>
                <a:cs typeface="Arial" panose="020B0604020202020204" pitchFamily="34" charset="0"/>
              </a:rPr>
              <a:t>: </a:t>
            </a:r>
            <a:r>
              <a:rPr lang="vi-VN" sz="4400" b="1" i="0" dirty="0">
                <a:solidFill>
                  <a:schemeClr val="bg1"/>
                </a:solidFill>
                <a:effectLst/>
                <a:latin typeface="Arial" panose="020B0604020202020204" pitchFamily="34" charset="0"/>
              </a:rPr>
              <a:t>Chúa ở gần mọi kẻ kêu cầu Người</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201837" y="980203"/>
            <a:ext cx="8942163"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144, 2-3. 8-9. 17-18</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Rectangle 2"/>
          <p:cNvSpPr/>
          <p:nvPr/>
        </p:nvSpPr>
        <p:spPr>
          <a:xfrm>
            <a:off x="242613" y="745659"/>
            <a:ext cx="8658774" cy="769441"/>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en-US" sz="4400" b="1" i="1" dirty="0">
                <a:solidFill>
                  <a:schemeClr val="bg1"/>
                </a:solidFill>
                <a:effectLst/>
                <a:latin typeface="Arial" panose="020B0604020202020204" pitchFamily="34" charset="0"/>
              </a:rPr>
              <a:t>“</a:t>
            </a:r>
            <a:r>
              <a:rPr lang="en-US" sz="4400" b="1" i="1" dirty="0" err="1">
                <a:solidFill>
                  <a:schemeClr val="bg1"/>
                </a:solidFill>
                <a:effectLst/>
                <a:latin typeface="Arial" panose="020B0604020202020204" pitchFamily="34" charset="0"/>
              </a:rPr>
              <a:t>Ðối</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với</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tôi</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sống</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là</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Ðức</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Kitô</a:t>
            </a:r>
            <a:r>
              <a:rPr lang="en-US" sz="4400" b="1" i="1" dirty="0">
                <a:solidFill>
                  <a:schemeClr val="bg1"/>
                </a:solidFill>
                <a:effectLst/>
                <a:latin typeface="Arial" panose="020B0604020202020204" pitchFamily="34" charset="0"/>
              </a:rPr>
              <a:t>”</a:t>
            </a:r>
            <a:endParaRPr lang="en-US" sz="4400" b="1" i="0" u="none" strike="noStrike" kern="1200" cap="none" spc="0" baseline="0" dirty="0">
              <a:solidFill>
                <a:schemeClr val="bg1"/>
              </a:solidFill>
              <a:uFillTx/>
              <a:latin typeface="Arial" panose="020B0604020202020204" pitchFamily="34" charset="0"/>
              <a:ea typeface="Microsoft YaHei" pitchFamily="2"/>
              <a:cs typeface="Arial" panose="020B0604020202020204" pitchFamily="34" charset="0"/>
            </a:endParaRPr>
          </a:p>
        </p:txBody>
      </p:sp>
      <p:sp>
        <p:nvSpPr>
          <p:cNvPr id="4" name="TextBox 3">
            <a:extLst>
              <a:ext uri="{FF2B5EF4-FFF2-40B4-BE49-F238E27FC236}">
                <a16:creationId xmlns:a16="http://schemas.microsoft.com/office/drawing/2014/main" id="{74896393-084D-4B4E-A270-99CEF18D03A3}"/>
              </a:ext>
            </a:extLst>
          </p:cNvPr>
          <p:cNvSpPr txBox="1"/>
          <p:nvPr/>
        </p:nvSpPr>
        <p:spPr>
          <a:xfrm>
            <a:off x="-145933" y="157586"/>
            <a:ext cx="867837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2: </a:t>
            </a:r>
            <a:r>
              <a:rPr lang="en-US" sz="4000" b="0" i="0" dirty="0">
                <a:solidFill>
                  <a:schemeClr val="bg1"/>
                </a:solidFill>
                <a:effectLst/>
                <a:latin typeface="Arial" panose="020B0604020202020204" pitchFamily="34" charset="0"/>
              </a:rPr>
              <a:t>Pl 1, 20c-24. 27a</a:t>
            </a:r>
            <a:endParaRPr lang="en-US" sz="4000" dirty="0">
              <a:solidFill>
                <a:schemeClr val="bg1"/>
              </a:solidFill>
            </a:endParaRPr>
          </a:p>
        </p:txBody>
      </p:sp>
      <p:pic>
        <p:nvPicPr>
          <p:cNvPr id="5" name="Picture 4">
            <a:extLst>
              <a:ext uri="{FF2B5EF4-FFF2-40B4-BE49-F238E27FC236}">
                <a16:creationId xmlns:a16="http://schemas.microsoft.com/office/drawing/2014/main" id="{7022D72C-AB6E-499E-B488-37CE59C98F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1996" y="2751952"/>
            <a:ext cx="5069391" cy="2608527"/>
          </a:xfrm>
          <a:prstGeom prst="rect">
            <a:avLst/>
          </a:prstGeom>
        </p:spPr>
      </p:pic>
      <p:sp>
        <p:nvSpPr>
          <p:cNvPr id="7" name="TextBox 6">
            <a:extLst>
              <a:ext uri="{FF2B5EF4-FFF2-40B4-BE49-F238E27FC236}">
                <a16:creationId xmlns:a16="http://schemas.microsoft.com/office/drawing/2014/main" id="{73ECAEC9-9C65-4697-BC31-89BECEE643A7}"/>
              </a:ext>
            </a:extLst>
          </p:cNvPr>
          <p:cNvSpPr txBox="1"/>
          <p:nvPr/>
        </p:nvSpPr>
        <p:spPr>
          <a:xfrm>
            <a:off x="359484" y="1428513"/>
            <a:ext cx="8172955"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Phaolô Tông đồ gửi tín hữu Philipphê.</a:t>
            </a:r>
            <a:endParaRPr lang="en-US" sz="4000"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867473" y="159457"/>
            <a:ext cx="7568949"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 </a:t>
            </a:r>
            <a:r>
              <a:rPr lang="en-US" sz="4400" b="0" i="0" dirty="0">
                <a:solidFill>
                  <a:schemeClr val="bg1"/>
                </a:solidFill>
                <a:effectLst/>
                <a:latin typeface="Arial" panose="020B0604020202020204" pitchFamily="34" charset="0"/>
              </a:rPr>
              <a:t> Lc 19, 38</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050278"/>
            <a:ext cx="8534400" cy="3285704"/>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t>
            </a:r>
            <a:r>
              <a:rPr lang="en-US" sz="4400" u="sng" dirty="0">
                <a:solidFill>
                  <a:srgbClr val="FFFF00"/>
                </a:solidFill>
                <a:latin typeface="+mn-lt"/>
                <a:cs typeface="Times New Roman" pitchFamily="18" charset="0"/>
              </a:rPr>
              <a:t>a:</a:t>
            </a:r>
            <a:r>
              <a:rPr lang="vi-VN" sz="4400" i="0" dirty="0">
                <a:solidFill>
                  <a:srgbClr val="FFFF00"/>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Chúc</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tụng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Ðức</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Vua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Ðấng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nhân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danh</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mà</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đến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bình</a:t>
            </a:r>
            <a:r>
              <a:rPr lang="en-US" sz="4400" i="0" dirty="0">
                <a:solidFill>
                  <a:schemeClr val="bg1"/>
                </a:solidFill>
                <a:effectLst/>
                <a:latin typeface="Arial" panose="020B0604020202020204" pitchFamily="34" charset="0"/>
              </a:rPr>
              <a:t> an </a:t>
            </a:r>
            <a:r>
              <a:rPr lang="en-US" sz="4400" i="0" dirty="0" err="1">
                <a:solidFill>
                  <a:schemeClr val="bg1"/>
                </a:solidFill>
                <a:effectLst/>
                <a:latin typeface="Arial" panose="020B0604020202020204" pitchFamily="34" charset="0"/>
              </a:rPr>
              <a:t>trên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trời</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và</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vinh</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quang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trên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các</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tầng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trời</a:t>
            </a:r>
            <a:r>
              <a:rPr lang="en-US" sz="4400" i="0" dirty="0">
                <a:solidFill>
                  <a:schemeClr val="bg1"/>
                </a:solidFill>
                <a:effectLst/>
                <a:latin typeface="Arial" panose="020B0604020202020204" pitchFamily="34" charset="0"/>
              </a:rPr>
              <a:t>. –</a:t>
            </a:r>
            <a:r>
              <a:rPr lang="en-US" sz="4400" i="0" dirty="0">
                <a:solidFill>
                  <a:schemeClr val="bg1"/>
                </a:solidFill>
                <a:effectLst/>
                <a:latin typeface="Roboto" panose="02000000000000000000" pitchFamily="2"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1D2CEF5-FD8C-4F32-B00C-8E632253C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22" y="64343"/>
            <a:ext cx="1038260" cy="1038260"/>
          </a:xfrm>
          <a:prstGeom prst="rect">
            <a:avLst/>
          </a:prstGeom>
        </p:spPr>
      </p:pic>
      <p:pic>
        <p:nvPicPr>
          <p:cNvPr id="4" name="Picture 3">
            <a:extLst>
              <a:ext uri="{FF2B5EF4-FFF2-40B4-BE49-F238E27FC236}">
                <a16:creationId xmlns:a16="http://schemas.microsoft.com/office/drawing/2014/main" id="{578CEAA8-0D8F-43A4-8E0A-EC94BF712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143999" cy="5164413"/>
          </a:xfrm>
          <a:prstGeom prst="rect">
            <a:avLst/>
          </a:prstGeom>
        </p:spPr>
      </p:pic>
      <p:sp>
        <p:nvSpPr>
          <p:cNvPr id="8" name="TextBox 7">
            <a:extLst>
              <a:ext uri="{FF2B5EF4-FFF2-40B4-BE49-F238E27FC236}">
                <a16:creationId xmlns:a16="http://schemas.microsoft.com/office/drawing/2014/main" id="{BF5FD1C6-7422-441F-A454-0EAFC902FA5A}"/>
              </a:ext>
            </a:extLst>
          </p:cNvPr>
          <p:cNvSpPr txBox="1"/>
          <p:nvPr/>
        </p:nvSpPr>
        <p:spPr>
          <a:xfrm>
            <a:off x="2788214" y="2571750"/>
            <a:ext cx="6299141" cy="646331"/>
          </a:xfrm>
          <a:prstGeom prst="rect">
            <a:avLst/>
          </a:prstGeom>
          <a:noFill/>
        </p:spPr>
        <p:txBody>
          <a:bodyPr wrap="square">
            <a:spAutoFit/>
          </a:bodyPr>
          <a:lstStyle/>
          <a:p>
            <a:r>
              <a:rPr lang="pt-BR" sz="3600" b="1" i="0" dirty="0">
                <a:solidFill>
                  <a:srgbClr val="FFFF00"/>
                </a:solidFill>
                <a:effectLst/>
                <a:latin typeface="Arial" panose="020B0604020202020204" pitchFamily="34" charset="0"/>
              </a:rPr>
              <a:t>Phúc Âm: Mt 20, 1-16a</a:t>
            </a:r>
            <a:endParaRPr lang="en-US" sz="3600" b="1" dirty="0">
              <a:solidFill>
                <a:srgbClr val="FFFF00"/>
              </a:solidFill>
            </a:endParaRPr>
          </a:p>
        </p:txBody>
      </p:sp>
    </p:spTree>
    <p:extLst>
      <p:ext uri="{BB962C8B-B14F-4D97-AF65-F5344CB8AC3E}">
        <p14:creationId xmlns:p14="http://schemas.microsoft.com/office/powerpoint/2010/main" val="3266362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7B172D-3B4B-4B31-8844-E74626F7A693}"/>
              </a:ext>
            </a:extLst>
          </p:cNvPr>
          <p:cNvSpPr txBox="1"/>
          <p:nvPr/>
        </p:nvSpPr>
        <p:spPr>
          <a:xfrm>
            <a:off x="1687189" y="1708870"/>
            <a:ext cx="6340110" cy="1015663"/>
          </a:xfrm>
          <a:prstGeom prst="rect">
            <a:avLst/>
          </a:prstGeom>
          <a:noFill/>
        </p:spPr>
        <p:txBody>
          <a:bodyPr wrap="square">
            <a:spAutoFit/>
          </a:bodyPr>
          <a:lstStyle/>
          <a:p>
            <a:r>
              <a:rPr lang="en-US" sz="6000" b="1" dirty="0">
                <a:solidFill>
                  <a:srgbClr val="FFFF00"/>
                </a:solidFill>
                <a:effectLst/>
                <a:latin typeface="Arial" panose="020B0604020202020204" pitchFamily="34" charset="0"/>
                <a:cs typeface="Arial" panose="020B0604020202020204" pitchFamily="34" charset="0"/>
              </a:rPr>
              <a:t>KINH TIN KÍNH</a:t>
            </a:r>
            <a:endParaRPr lang="en-US" sz="6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3114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D1D2B8-41DE-4597-A977-6FAD641A8BC5}"/>
              </a:ext>
            </a:extLst>
          </p:cNvPr>
          <p:cNvSpPr/>
          <p:nvPr/>
        </p:nvSpPr>
        <p:spPr>
          <a:xfrm>
            <a:off x="2438400" y="2114550"/>
            <a:ext cx="6248400" cy="707886"/>
          </a:xfrm>
          <a:prstGeom prst="rect">
            <a:avLst/>
          </a:prstGeom>
        </p:spPr>
        <p:txBody>
          <a:bodyPr wrap="square">
            <a:spAutoFit/>
          </a:bodyPr>
          <a:lstStyle/>
          <a:p>
            <a:pPr algn="ctr">
              <a:defRPr/>
            </a:pPr>
            <a:r>
              <a:rPr lang="en-US" sz="4000" b="1" dirty="0">
                <a:solidFill>
                  <a:srgbClr val="FFFF00"/>
                </a:solidFill>
                <a:latin typeface="Arial" panose="020B0604020202020204" pitchFamily="34" charset="0"/>
                <a:cs typeface="Arial" panose="020B0604020202020204" pitchFamily="34" charset="0"/>
              </a:rPr>
              <a:t>LỜI NGUYỆN TÍN HỮU</a:t>
            </a:r>
          </a:p>
        </p:txBody>
      </p:sp>
      <p:pic>
        <p:nvPicPr>
          <p:cNvPr id="3" name="Picture 2">
            <a:extLst>
              <a:ext uri="{FF2B5EF4-FFF2-40B4-BE49-F238E27FC236}">
                <a16:creationId xmlns:a16="http://schemas.microsoft.com/office/drawing/2014/main" id="{FFCA340E-9EEB-471A-9B11-1E3886AEF0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399" y="209550"/>
            <a:ext cx="2022605" cy="3486150"/>
          </a:xfrm>
          <a:prstGeom prst="rect">
            <a:avLst/>
          </a:prstGeom>
        </p:spPr>
      </p:pic>
      <p:pic>
        <p:nvPicPr>
          <p:cNvPr id="5" name="Picture 4">
            <a:extLst>
              <a:ext uri="{FF2B5EF4-FFF2-40B4-BE49-F238E27FC236}">
                <a16:creationId xmlns:a16="http://schemas.microsoft.com/office/drawing/2014/main" id="{7A81A6EB-F194-40CB-8DCD-C51936976E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1878596"/>
            <a:ext cx="1828799" cy="3264903"/>
          </a:xfrm>
          <a:prstGeom prst="rect">
            <a:avLst/>
          </a:prstGeom>
        </p:spPr>
      </p:pic>
      <p:pic>
        <p:nvPicPr>
          <p:cNvPr id="6" name="Picture 5">
            <a:extLst>
              <a:ext uri="{FF2B5EF4-FFF2-40B4-BE49-F238E27FC236}">
                <a16:creationId xmlns:a16="http://schemas.microsoft.com/office/drawing/2014/main" id="{DD56B83D-A68C-4D8F-8389-803FA7056D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3774757"/>
            <a:ext cx="2743200" cy="1313307"/>
          </a:xfrm>
          <a:prstGeom prst="rect">
            <a:avLst/>
          </a:prstGeom>
        </p:spPr>
      </p:pic>
    </p:spTree>
    <p:extLst>
      <p:ext uri="{BB962C8B-B14F-4D97-AF65-F5344CB8AC3E}">
        <p14:creationId xmlns:p14="http://schemas.microsoft.com/office/powerpoint/2010/main" val="2107985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8" y="112446"/>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441013" y="792874"/>
            <a:ext cx="8261969" cy="4154984"/>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Chúa đã ban bố các huấn lệnh, để chúng tôi được tuân giữ hết sức ân cần. Nguyện cho đường nẻo tôi vững chắc, để tuân giữ thánh chỉ của Chúa.</a:t>
            </a:r>
            <a:endParaRPr lang="en-US" sz="4400" b="1" dirty="0">
              <a:solidFill>
                <a:schemeClr val="bg1"/>
              </a:solidFill>
              <a:cs typeface="Arial" panose="020B0604020202020204" pitchFamily="34" charset="0"/>
            </a:endParaRPr>
          </a:p>
        </p:txBody>
      </p:sp>
    </p:spTree>
    <p:extLst>
      <p:ext uri="{BB962C8B-B14F-4D97-AF65-F5344CB8AC3E}">
        <p14:creationId xmlns:p14="http://schemas.microsoft.com/office/powerpoint/2010/main" val="3521429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1D2CEF5-FD8C-4F32-B00C-8E632253C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22" y="64343"/>
            <a:ext cx="1038260" cy="1038260"/>
          </a:xfrm>
          <a:prstGeom prst="rect">
            <a:avLst/>
          </a:prstGeom>
        </p:spPr>
      </p:pic>
      <p:pic>
        <p:nvPicPr>
          <p:cNvPr id="4" name="Picture 3">
            <a:extLst>
              <a:ext uri="{FF2B5EF4-FFF2-40B4-BE49-F238E27FC236}">
                <a16:creationId xmlns:a16="http://schemas.microsoft.com/office/drawing/2014/main" id="{578CEAA8-0D8F-43A4-8E0A-EC94BF712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143999" cy="5164413"/>
          </a:xfrm>
          <a:prstGeom prst="rect">
            <a:avLst/>
          </a:prstGeom>
        </p:spPr>
      </p:pic>
      <p:sp>
        <p:nvSpPr>
          <p:cNvPr id="8" name="TextBox 7">
            <a:extLst>
              <a:ext uri="{FF2B5EF4-FFF2-40B4-BE49-F238E27FC236}">
                <a16:creationId xmlns:a16="http://schemas.microsoft.com/office/drawing/2014/main" id="{BF5FD1C6-7422-441F-A454-0EAFC902FA5A}"/>
              </a:ext>
            </a:extLst>
          </p:cNvPr>
          <p:cNvSpPr txBox="1"/>
          <p:nvPr/>
        </p:nvSpPr>
        <p:spPr>
          <a:xfrm>
            <a:off x="2246048" y="2664426"/>
            <a:ext cx="6299141" cy="523220"/>
          </a:xfrm>
          <a:prstGeom prst="rect">
            <a:avLst/>
          </a:prstGeom>
          <a:noFill/>
        </p:spPr>
        <p:txBody>
          <a:bodyPr wrap="square">
            <a:spAutoFit/>
          </a:bodyPr>
          <a:lstStyle/>
          <a:p>
            <a:r>
              <a:rPr lang="en-US" sz="2800" b="1" i="0" dirty="0">
                <a:solidFill>
                  <a:srgbClr val="FFFF00"/>
                </a:solidFill>
                <a:effectLst/>
                <a:latin typeface="Arial" panose="020B0604020202020204" pitchFamily="34" charset="0"/>
              </a:rPr>
              <a:t>CHÚA NHẬT XXV THƯỜNG NIÊN A</a:t>
            </a:r>
            <a:endParaRPr lang="en-US" sz="2800" b="1" dirty="0">
              <a:solidFill>
                <a:srgbClr val="FFFF00"/>
              </a:solidFill>
            </a:endParaRPr>
          </a:p>
        </p:txBody>
      </p:sp>
    </p:spTree>
    <p:extLst>
      <p:ext uri="{BB962C8B-B14F-4D97-AF65-F5344CB8AC3E}">
        <p14:creationId xmlns:p14="http://schemas.microsoft.com/office/powerpoint/2010/main" val="1323223103"/>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1694</TotalTime>
  <Words>224</Words>
  <Application>Microsoft Office PowerPoint</Application>
  <PresentationFormat>On-screen Show (16:9)</PresentationFormat>
  <Paragraphs>22</Paragraphs>
  <Slides>12</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Albany</vt:lpstr>
      <vt:lpstr>Arial</vt:lpstr>
      <vt:lpstr>Calibri</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94</cp:revision>
  <dcterms:created xsi:type="dcterms:W3CDTF">2018-11-13T15:52:26Z</dcterms:created>
  <dcterms:modified xsi:type="dcterms:W3CDTF">2026-08-23T11:32:00Z</dcterms:modified>
</cp:coreProperties>
</file>