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74" r:id="rId2"/>
    <p:sldId id="257" r:id="rId3"/>
    <p:sldId id="258" r:id="rId4"/>
    <p:sldId id="260" r:id="rId5"/>
    <p:sldId id="261" r:id="rId6"/>
    <p:sldId id="275" r:id="rId7"/>
    <p:sldId id="339" r:id="rId8"/>
    <p:sldId id="292" r:id="rId9"/>
    <p:sldId id="284" r:id="rId10"/>
    <p:sldId id="282" r:id="rId11"/>
    <p:sldId id="283" r:id="rId12"/>
    <p:sldId id="340" r:id="rId13"/>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743689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5600" cy="3771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1F021F4E-B197-4692-8645-753E8A4C6DB3}" type="slidenum">
              <a:rPr lang="en-US" smtClean="0"/>
              <a:t>6</a:t>
            </a:fld>
            <a:endParaRPr lang="en-US"/>
          </a:p>
        </p:txBody>
      </p:sp>
    </p:spTree>
    <p:extLst>
      <p:ext uri="{BB962C8B-B14F-4D97-AF65-F5344CB8AC3E}">
        <p14:creationId xmlns:p14="http://schemas.microsoft.com/office/powerpoint/2010/main" val="2713421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f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8103C-5FB4-4447-9927-3B0DC791A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7EAAD409-623A-4C0F-A540-15B8D8D6485A}"/>
              </a:ext>
            </a:extLst>
          </p:cNvPr>
          <p:cNvSpPr txBox="1"/>
          <p:nvPr/>
        </p:nvSpPr>
        <p:spPr>
          <a:xfrm>
            <a:off x="2691110" y="3700206"/>
            <a:ext cx="6299141" cy="523220"/>
          </a:xfrm>
          <a:prstGeom prst="rect">
            <a:avLst/>
          </a:prstGeom>
          <a:noFill/>
        </p:spPr>
        <p:txBody>
          <a:bodyPr wrap="square">
            <a:spAutoFit/>
          </a:bodyPr>
          <a:lstStyle/>
          <a:p>
            <a:r>
              <a:rPr lang="en-US" sz="2800" b="1" i="0" dirty="0">
                <a:solidFill>
                  <a:srgbClr val="FFFF00"/>
                </a:solidFill>
                <a:effectLst/>
                <a:latin typeface="Arial" panose="020B0604020202020204" pitchFamily="34" charset="0"/>
              </a:rPr>
              <a:t>CHÚA NHẬT XXVI THƯỜNG NIÊN A</a:t>
            </a:r>
            <a:endParaRPr lang="en-US" sz="2800" b="1" dirty="0">
              <a:solidFill>
                <a:srgbClr val="FFFF00"/>
              </a:solidFill>
            </a:endParaRPr>
          </a:p>
        </p:txBody>
      </p:sp>
      <p:pic>
        <p:nvPicPr>
          <p:cNvPr id="9" name="Picture 8">
            <a:extLst>
              <a:ext uri="{FF2B5EF4-FFF2-40B4-BE49-F238E27FC236}">
                <a16:creationId xmlns:a16="http://schemas.microsoft.com/office/drawing/2014/main" id="{E63B18B2-1A86-4F47-B3B4-538D6AD31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97104" y="847685"/>
            <a:ext cx="9046896" cy="3970318"/>
          </a:xfrm>
          <a:prstGeom prst="rect">
            <a:avLst/>
          </a:prstGeom>
          <a:noFill/>
          <a:ln>
            <a:noFill/>
            <a:prstDash val="solid"/>
          </a:ln>
        </p:spPr>
        <p:txBody>
          <a:bodyPr vert="horz" wrap="square" lIns="91440" tIns="45720" rIns="91440" bIns="45720" anchor="t" anchorCtr="0" compatLnSpc="1">
            <a:spAutoFit/>
          </a:bodyPr>
          <a:lstStyle/>
          <a:p>
            <a:pPr algn="just"/>
            <a:r>
              <a:rPr lang="vi-VN" sz="3600" b="1" i="0" dirty="0">
                <a:solidFill>
                  <a:schemeClr val="bg1"/>
                </a:solidFill>
                <a:effectLst/>
              </a:rPr>
              <a:t>Lạy Chúa, Chúa đã tác tạo mọi sự cho chúng tôi hưởng dùng, Chúa đã xét xử công bình. Vì chúng tôi đã phạm tội và không tuân giữ các giới răn Chúa; nhưng xin Chúa hãy ban cho danh Chúa được vinh hiển, và xin hãy đối xử với chúng tôi theo lượng từ bi của Chúa.</a:t>
            </a:r>
            <a:endParaRPr lang="en-US" sz="36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9368" y="89516"/>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72828" y="770751"/>
            <a:ext cx="8998344" cy="1446550"/>
          </a:xfrm>
          <a:prstGeom prst="rect">
            <a:avLst/>
          </a:prstGeom>
          <a:noFill/>
          <a:ln>
            <a:noFill/>
            <a:prstDash val="solid"/>
          </a:ln>
        </p:spPr>
        <p:txBody>
          <a:bodyPr vert="horz" wrap="square" lIns="91440" tIns="45720" rIns="91440" bIns="45720" anchor="t" anchorCtr="0" compatLnSpc="1">
            <a:spAutoFit/>
          </a:bodyPr>
          <a:lstStyle/>
          <a:p>
            <a:pPr marL="0" marR="0" lvl="0" indent="0" algn="l"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vi-VN" sz="4400" b="1" i="1" dirty="0">
                <a:solidFill>
                  <a:schemeClr val="bg1"/>
                </a:solidFill>
                <a:effectLst/>
                <a:latin typeface="Helvetica Neue"/>
              </a:rPr>
              <a:t>"Nếu kẻ gian ác bỏ đàng gian ác nó đã đi, nó sẽ được sống".</a:t>
            </a:r>
            <a:endParaRPr lang="en-US" sz="4400" b="1" i="0" u="none" strike="noStrike" kern="1200" cap="none" spc="0" baseline="0" dirty="0">
              <a:solidFill>
                <a:schemeClr val="bg1"/>
              </a:solidFill>
              <a:uFillTx/>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0" y="151878"/>
            <a:ext cx="907117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33333"/>
                </a:solidFill>
                <a:effectLst/>
                <a:latin typeface="Arial" panose="020B0604020202020204" pitchFamily="34" charset="0"/>
              </a:rPr>
              <a:t> </a:t>
            </a:r>
            <a:r>
              <a:rPr lang="en-US" sz="4000" b="0" i="0" dirty="0">
                <a:solidFill>
                  <a:schemeClr val="bg1"/>
                </a:solidFill>
                <a:effectLst/>
                <a:latin typeface="Roboto" panose="02000000000000000000" pitchFamily="2" charset="0"/>
              </a:rPr>
              <a:t> </a:t>
            </a:r>
            <a:r>
              <a:rPr lang="en-US" sz="4000" b="0" i="0" dirty="0">
                <a:solidFill>
                  <a:schemeClr val="bg1"/>
                </a:solidFill>
                <a:effectLst/>
                <a:latin typeface="Helvetica Neue"/>
              </a:rPr>
              <a:t>Ed 18, 25-28</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33518" y="2128288"/>
            <a:ext cx="8804135" cy="707886"/>
          </a:xfrm>
          <a:prstGeom prst="rect">
            <a:avLst/>
          </a:prstGeom>
          <a:noFill/>
        </p:spPr>
        <p:txBody>
          <a:bodyPr wrap="square">
            <a:spAutoFit/>
          </a:bodyPr>
          <a:lstStyle/>
          <a:p>
            <a:r>
              <a:rPr lang="en-US" sz="4000" b="0" i="0" dirty="0" err="1">
                <a:solidFill>
                  <a:schemeClr val="bg1"/>
                </a:solidFill>
                <a:effectLst/>
                <a:latin typeface="Helvetica Neue"/>
              </a:rPr>
              <a:t>Trích</a:t>
            </a:r>
            <a:r>
              <a:rPr lang="en-US" sz="4000" b="0" i="0" dirty="0">
                <a:solidFill>
                  <a:schemeClr val="bg1"/>
                </a:solidFill>
                <a:effectLst/>
                <a:latin typeface="Helvetica Neue"/>
              </a:rPr>
              <a:t> </a:t>
            </a:r>
            <a:r>
              <a:rPr lang="en-US" sz="4000" b="0" i="0" dirty="0" err="1">
                <a:solidFill>
                  <a:schemeClr val="bg1"/>
                </a:solidFill>
                <a:effectLst/>
                <a:latin typeface="Helvetica Neue"/>
              </a:rPr>
              <a:t>sách</a:t>
            </a:r>
            <a:r>
              <a:rPr lang="en-US" sz="4000" b="0" i="0" dirty="0">
                <a:solidFill>
                  <a:schemeClr val="bg1"/>
                </a:solidFill>
                <a:effectLst/>
                <a:latin typeface="Helvetica Neue"/>
              </a:rPr>
              <a:t> </a:t>
            </a:r>
            <a:r>
              <a:rPr lang="en-US" sz="4000" b="0" i="0" dirty="0" err="1">
                <a:solidFill>
                  <a:schemeClr val="bg1"/>
                </a:solidFill>
                <a:effectLst/>
                <a:latin typeface="Helvetica Neue"/>
              </a:rPr>
              <a:t>Tiên</a:t>
            </a:r>
            <a:r>
              <a:rPr lang="en-US" sz="4000" b="0" i="0" dirty="0">
                <a:solidFill>
                  <a:schemeClr val="bg1"/>
                </a:solidFill>
                <a:effectLst/>
                <a:latin typeface="Helvetica Neue"/>
              </a:rPr>
              <a:t> tri </a:t>
            </a:r>
            <a:r>
              <a:rPr lang="en-US" sz="4000" b="0" i="0" dirty="0" err="1">
                <a:solidFill>
                  <a:schemeClr val="bg1"/>
                </a:solidFill>
                <a:effectLst/>
                <a:latin typeface="Helvetica Neue"/>
              </a:rPr>
              <a:t>Êdêkiel</a:t>
            </a:r>
            <a:r>
              <a:rPr lang="en-US" sz="4000" b="0" i="0" dirty="0">
                <a:solidFill>
                  <a:schemeClr val="bg1"/>
                </a:solidFill>
                <a:effectLst/>
                <a:latin typeface="Helvetica Neue"/>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0158" y="2836174"/>
            <a:ext cx="4604369" cy="2483092"/>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331773" y="1715547"/>
            <a:ext cx="8472362"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cs typeface="Arial" panose="020B0604020202020204" pitchFamily="34" charset="0"/>
              </a:rPr>
              <a:t>Ðáp</a:t>
            </a:r>
            <a:r>
              <a:rPr lang="en-US" sz="4400" b="1" i="0" dirty="0">
                <a:solidFill>
                  <a:schemeClr val="bg1"/>
                </a:solidFill>
                <a:effectLst/>
                <a:latin typeface="Arial" panose="020B0604020202020204" pitchFamily="34" charset="0"/>
                <a:cs typeface="Arial" panose="020B0604020202020204" pitchFamily="34" charset="0"/>
              </a:rPr>
              <a:t>: </a:t>
            </a:r>
            <a:r>
              <a:rPr lang="vi-VN" sz="4400" b="1" i="0" dirty="0">
                <a:solidFill>
                  <a:schemeClr val="bg1"/>
                </a:solidFill>
                <a:effectLst/>
                <a:latin typeface="Helvetica Neue"/>
              </a:rPr>
              <a:t>Lạy Chúa, xin hãy nhớ lòng thương xót của Chúa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201837" y="980203"/>
            <a:ext cx="8942163" cy="646331"/>
          </a:xfrm>
          <a:prstGeom prst="rect">
            <a:avLst/>
          </a:prstGeom>
          <a:noFill/>
        </p:spPr>
        <p:txBody>
          <a:bodyPr wrap="square">
            <a:spAutoFit/>
          </a:bodyPr>
          <a:lstStyle/>
          <a:p>
            <a:pPr algn="ctr"/>
            <a:r>
              <a:rPr lang="da-DK" sz="3600" b="0" i="0" dirty="0">
                <a:solidFill>
                  <a:schemeClr val="bg1"/>
                </a:solidFill>
                <a:effectLst/>
                <a:latin typeface="Helvetica Neue"/>
              </a:rPr>
              <a:t>Tv 24, 4bc-5. 6-7. 8-9</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Rectangle 2"/>
          <p:cNvSpPr/>
          <p:nvPr/>
        </p:nvSpPr>
        <p:spPr>
          <a:xfrm>
            <a:off x="242613" y="745659"/>
            <a:ext cx="865877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400" b="1" i="1" dirty="0">
                <a:solidFill>
                  <a:schemeClr val="bg1"/>
                </a:solidFill>
                <a:effectLst/>
                <a:latin typeface="Helvetica Neue"/>
              </a:rPr>
              <a:t>"Anh </a:t>
            </a:r>
            <a:r>
              <a:rPr lang="en-US" sz="4400" b="1" i="1" dirty="0" err="1">
                <a:solidFill>
                  <a:schemeClr val="bg1"/>
                </a:solidFill>
                <a:effectLst/>
                <a:latin typeface="Helvetica Neue"/>
              </a:rPr>
              <a:t>em</a:t>
            </a:r>
            <a:r>
              <a:rPr lang="en-US" sz="4400" b="1" i="1" dirty="0">
                <a:solidFill>
                  <a:schemeClr val="bg1"/>
                </a:solidFill>
                <a:effectLst/>
                <a:latin typeface="Helvetica Neue"/>
              </a:rPr>
              <a:t> </a:t>
            </a:r>
            <a:r>
              <a:rPr lang="en-US" sz="4400" b="1" i="1" dirty="0" err="1">
                <a:solidFill>
                  <a:schemeClr val="bg1"/>
                </a:solidFill>
                <a:effectLst/>
                <a:latin typeface="Helvetica Neue"/>
              </a:rPr>
              <a:t>hãy</a:t>
            </a:r>
            <a:r>
              <a:rPr lang="en-US" sz="4400" b="1" i="1" dirty="0">
                <a:solidFill>
                  <a:schemeClr val="bg1"/>
                </a:solidFill>
                <a:effectLst/>
                <a:latin typeface="Helvetica Neue"/>
              </a:rPr>
              <a:t> </a:t>
            </a:r>
            <a:r>
              <a:rPr lang="en-US" sz="4400" b="1" i="1" dirty="0" err="1">
                <a:solidFill>
                  <a:schemeClr val="bg1"/>
                </a:solidFill>
                <a:effectLst/>
                <a:latin typeface="Helvetica Neue"/>
              </a:rPr>
              <a:t>cảm</a:t>
            </a:r>
            <a:r>
              <a:rPr lang="en-US" sz="4400" b="1" i="1" dirty="0">
                <a:solidFill>
                  <a:schemeClr val="bg1"/>
                </a:solidFill>
                <a:effectLst/>
                <a:latin typeface="Helvetica Neue"/>
              </a:rPr>
              <a:t> </a:t>
            </a:r>
            <a:r>
              <a:rPr lang="en-US" sz="4400" b="1" i="1" dirty="0" err="1">
                <a:solidFill>
                  <a:schemeClr val="bg1"/>
                </a:solidFill>
                <a:effectLst/>
                <a:latin typeface="Helvetica Neue"/>
              </a:rPr>
              <a:t>nghĩ</a:t>
            </a:r>
            <a:r>
              <a:rPr lang="en-US" sz="4400" b="1" i="1" dirty="0">
                <a:solidFill>
                  <a:schemeClr val="bg1"/>
                </a:solidFill>
                <a:effectLst/>
                <a:latin typeface="Helvetica Neue"/>
              </a:rPr>
              <a:t> </a:t>
            </a:r>
            <a:r>
              <a:rPr lang="en-US" sz="4400" b="1" i="1" dirty="0" err="1">
                <a:solidFill>
                  <a:schemeClr val="bg1"/>
                </a:solidFill>
                <a:effectLst/>
                <a:latin typeface="Helvetica Neue"/>
              </a:rPr>
              <a:t>trong</a:t>
            </a:r>
            <a:r>
              <a:rPr lang="en-US" sz="4400" b="1" i="1" dirty="0">
                <a:solidFill>
                  <a:schemeClr val="bg1"/>
                </a:solidFill>
                <a:effectLst/>
                <a:latin typeface="Helvetica Neue"/>
              </a:rPr>
              <a:t> </a:t>
            </a:r>
            <a:r>
              <a:rPr lang="en-US" sz="4400" b="1" i="1" dirty="0" err="1">
                <a:solidFill>
                  <a:schemeClr val="bg1"/>
                </a:solidFill>
                <a:effectLst/>
                <a:latin typeface="Helvetica Neue"/>
              </a:rPr>
              <a:t>anh</a:t>
            </a:r>
            <a:r>
              <a:rPr lang="en-US" sz="4400" b="1" i="1" dirty="0">
                <a:solidFill>
                  <a:schemeClr val="bg1"/>
                </a:solidFill>
                <a:effectLst/>
                <a:latin typeface="Helvetica Neue"/>
              </a:rPr>
              <a:t> </a:t>
            </a:r>
            <a:r>
              <a:rPr lang="en-US" sz="4400" b="1" i="1" dirty="0" err="1">
                <a:solidFill>
                  <a:schemeClr val="bg1"/>
                </a:solidFill>
                <a:effectLst/>
                <a:latin typeface="Helvetica Neue"/>
              </a:rPr>
              <a:t>em</a:t>
            </a:r>
            <a:r>
              <a:rPr lang="en-US" sz="4400" b="1" i="1" dirty="0">
                <a:solidFill>
                  <a:schemeClr val="bg1"/>
                </a:solidFill>
                <a:effectLst/>
                <a:latin typeface="Helvetica Neue"/>
              </a:rPr>
              <a:t> </a:t>
            </a:r>
            <a:r>
              <a:rPr lang="en-US" sz="4400" b="1" i="1" dirty="0" err="1">
                <a:solidFill>
                  <a:schemeClr val="bg1"/>
                </a:solidFill>
                <a:effectLst/>
                <a:latin typeface="Helvetica Neue"/>
              </a:rPr>
              <a:t>điều</a:t>
            </a:r>
            <a:r>
              <a:rPr lang="en-US" sz="4400" b="1" i="1" dirty="0">
                <a:solidFill>
                  <a:schemeClr val="bg1"/>
                </a:solidFill>
                <a:effectLst/>
                <a:latin typeface="Helvetica Neue"/>
              </a:rPr>
              <a:t> </a:t>
            </a:r>
            <a:r>
              <a:rPr lang="en-US" sz="4400" b="1" i="1" dirty="0" err="1">
                <a:solidFill>
                  <a:schemeClr val="bg1"/>
                </a:solidFill>
                <a:effectLst/>
                <a:latin typeface="Helvetica Neue"/>
              </a:rPr>
              <a:t>đã</a:t>
            </a:r>
            <a:r>
              <a:rPr lang="en-US" sz="4400" b="1" i="1" dirty="0">
                <a:solidFill>
                  <a:schemeClr val="bg1"/>
                </a:solidFill>
                <a:effectLst/>
                <a:latin typeface="Helvetica Neue"/>
              </a:rPr>
              <a:t> </a:t>
            </a:r>
            <a:r>
              <a:rPr lang="en-US" sz="4400" b="1" i="1" dirty="0" err="1">
                <a:solidFill>
                  <a:schemeClr val="bg1"/>
                </a:solidFill>
                <a:effectLst/>
                <a:latin typeface="Helvetica Neue"/>
              </a:rPr>
              <a:t>có</a:t>
            </a:r>
            <a:r>
              <a:rPr lang="en-US" sz="4400" b="1" i="1" dirty="0">
                <a:solidFill>
                  <a:schemeClr val="bg1"/>
                </a:solidFill>
                <a:effectLst/>
                <a:latin typeface="Helvetica Neue"/>
              </a:rPr>
              <a:t> </a:t>
            </a:r>
            <a:r>
              <a:rPr lang="en-US" sz="4400" b="1" i="1" dirty="0" err="1">
                <a:solidFill>
                  <a:schemeClr val="bg1"/>
                </a:solidFill>
                <a:effectLst/>
                <a:latin typeface="Helvetica Neue"/>
              </a:rPr>
              <a:t>trong</a:t>
            </a:r>
            <a:r>
              <a:rPr lang="en-US" sz="4400" b="1" i="1" dirty="0">
                <a:solidFill>
                  <a:schemeClr val="bg1"/>
                </a:solidFill>
                <a:effectLst/>
                <a:latin typeface="Helvetica Neue"/>
              </a:rPr>
              <a:t> </a:t>
            </a:r>
            <a:r>
              <a:rPr lang="en-US" sz="4400" b="1" i="1" dirty="0" err="1">
                <a:solidFill>
                  <a:schemeClr val="bg1"/>
                </a:solidFill>
                <a:effectLst/>
                <a:latin typeface="Helvetica Neue"/>
              </a:rPr>
              <a:t>Ðức</a:t>
            </a:r>
            <a:r>
              <a:rPr lang="en-US" sz="4400" b="1" i="1" dirty="0">
                <a:solidFill>
                  <a:schemeClr val="bg1"/>
                </a:solidFill>
                <a:effectLst/>
                <a:latin typeface="Helvetica Neue"/>
              </a:rPr>
              <a:t> </a:t>
            </a:r>
            <a:r>
              <a:rPr lang="en-US" sz="4400" b="1" i="1" dirty="0" err="1">
                <a:solidFill>
                  <a:schemeClr val="bg1"/>
                </a:solidFill>
                <a:effectLst/>
                <a:latin typeface="Helvetica Neue"/>
              </a:rPr>
              <a:t>Giêsu</a:t>
            </a:r>
            <a:r>
              <a:rPr lang="en-US" sz="4400" b="1" i="1" dirty="0">
                <a:solidFill>
                  <a:schemeClr val="bg1"/>
                </a:solidFill>
                <a:effectLst/>
                <a:latin typeface="Helvetica Neue"/>
              </a:rPr>
              <a:t> </a:t>
            </a:r>
            <a:r>
              <a:rPr lang="en-US" sz="4400" b="1" i="1" dirty="0" err="1">
                <a:solidFill>
                  <a:schemeClr val="bg1"/>
                </a:solidFill>
                <a:effectLst/>
                <a:latin typeface="Helvetica Neue"/>
              </a:rPr>
              <a:t>Kitô</a:t>
            </a:r>
            <a:r>
              <a:rPr lang="en-US" sz="4400" b="1" i="1" dirty="0">
                <a:solidFill>
                  <a:schemeClr val="bg1"/>
                </a:solidFill>
                <a:effectLst/>
                <a:latin typeface="Helvetica Neue"/>
              </a:rPr>
              <a:t>".</a:t>
            </a:r>
            <a:endParaRPr lang="en-US" sz="4400" b="1" i="0" u="none" strike="noStrike" kern="1200" cap="none" spc="0" baseline="0" dirty="0">
              <a:solidFill>
                <a:schemeClr val="bg1"/>
              </a:solidFill>
              <a:uFillTx/>
              <a:latin typeface="Arial" panose="020B0604020202020204" pitchFamily="34" charset="0"/>
              <a:ea typeface="Microsoft YaHei" pitchFamily="2"/>
              <a:cs typeface="Arial" panose="020B0604020202020204" pitchFamily="34" charset="0"/>
            </a:endParaRPr>
          </a:p>
        </p:txBody>
      </p:sp>
      <p:sp>
        <p:nvSpPr>
          <p:cNvPr id="4" name="TextBox 3">
            <a:extLst>
              <a:ext uri="{FF2B5EF4-FFF2-40B4-BE49-F238E27FC236}">
                <a16:creationId xmlns:a16="http://schemas.microsoft.com/office/drawing/2014/main" id="{74896393-084D-4B4E-A270-99CEF18D03A3}"/>
              </a:ext>
            </a:extLst>
          </p:cNvPr>
          <p:cNvSpPr txBox="1"/>
          <p:nvPr/>
        </p:nvSpPr>
        <p:spPr>
          <a:xfrm>
            <a:off x="-145933" y="157586"/>
            <a:ext cx="867837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2: </a:t>
            </a:r>
            <a:r>
              <a:rPr lang="en-US" sz="4000" b="0" i="0" dirty="0">
                <a:solidFill>
                  <a:schemeClr val="bg1"/>
                </a:solidFill>
                <a:effectLst/>
                <a:latin typeface="Helvetica Neue"/>
              </a:rPr>
              <a:t>Pl 2, 1-5 {</a:t>
            </a:r>
            <a:r>
              <a:rPr lang="en-US" sz="4000" b="0" i="0" dirty="0" err="1">
                <a:solidFill>
                  <a:schemeClr val="bg1"/>
                </a:solidFill>
                <a:effectLst/>
                <a:latin typeface="Helvetica Neue"/>
              </a:rPr>
              <a:t>hoặc</a:t>
            </a:r>
            <a:r>
              <a:rPr lang="en-US" sz="4000" b="0" i="0" dirty="0">
                <a:solidFill>
                  <a:schemeClr val="bg1"/>
                </a:solidFill>
                <a:effectLst/>
                <a:latin typeface="Helvetica Neue"/>
              </a:rPr>
              <a:t> 1-11}</a:t>
            </a:r>
            <a:endParaRPr lang="en-US" sz="4000" dirty="0">
              <a:solidFill>
                <a:schemeClr val="bg1"/>
              </a:solidFill>
            </a:endParaRPr>
          </a:p>
        </p:txBody>
      </p:sp>
      <p:pic>
        <p:nvPicPr>
          <p:cNvPr id="5" name="Picture 4">
            <a:extLst>
              <a:ext uri="{FF2B5EF4-FFF2-40B4-BE49-F238E27FC236}">
                <a16:creationId xmlns:a16="http://schemas.microsoft.com/office/drawing/2014/main" id="{7022D72C-AB6E-499E-B488-37CE59C98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0216" y="3594921"/>
            <a:ext cx="3431171" cy="1765558"/>
          </a:xfrm>
          <a:prstGeom prst="rect">
            <a:avLst/>
          </a:prstGeom>
        </p:spPr>
      </p:pic>
      <p:sp>
        <p:nvSpPr>
          <p:cNvPr id="7" name="TextBox 6">
            <a:extLst>
              <a:ext uri="{FF2B5EF4-FFF2-40B4-BE49-F238E27FC236}">
                <a16:creationId xmlns:a16="http://schemas.microsoft.com/office/drawing/2014/main" id="{73ECAEC9-9C65-4697-BC31-89BECEE643A7}"/>
              </a:ext>
            </a:extLst>
          </p:cNvPr>
          <p:cNvSpPr txBox="1"/>
          <p:nvPr/>
        </p:nvSpPr>
        <p:spPr>
          <a:xfrm>
            <a:off x="242613" y="2795670"/>
            <a:ext cx="8172955"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Phaolô Tông đồ gửi tín hữu Philipphê.</a:t>
            </a:r>
            <a:endParaRPr lang="en-US" sz="40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867473" y="159457"/>
            <a:ext cx="7568949"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 </a:t>
            </a:r>
            <a:r>
              <a:rPr lang="en-US" sz="4400" b="0" i="0" dirty="0">
                <a:solidFill>
                  <a:schemeClr val="bg1"/>
                </a:solidFill>
                <a:effectLst/>
                <a:latin typeface="Arial" panose="020B0604020202020204" pitchFamily="34" charset="0"/>
              </a:rPr>
              <a:t> </a:t>
            </a:r>
            <a:r>
              <a:rPr lang="en-US" sz="4400" b="0" i="0" dirty="0">
                <a:solidFill>
                  <a:schemeClr val="bg1"/>
                </a:solidFill>
                <a:effectLst/>
                <a:latin typeface="Helvetica Neue"/>
              </a:rPr>
              <a:t>Ga 14, 23</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50278"/>
            <a:ext cx="8534400" cy="3285704"/>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t>
            </a:r>
            <a:r>
              <a:rPr lang="en-US" sz="4400" u="sng" dirty="0">
                <a:solidFill>
                  <a:srgbClr val="FFFF00"/>
                </a:solidFill>
                <a:latin typeface="+mn-lt"/>
                <a:cs typeface="Times New Roman" pitchFamily="18" charset="0"/>
              </a:rPr>
              <a:t>a:</a:t>
            </a:r>
            <a:r>
              <a:rPr lang="vi-VN" sz="4400" i="0" dirty="0">
                <a:solidFill>
                  <a:srgbClr val="FFFF00"/>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vi-VN" sz="4400" i="0" dirty="0">
                <a:solidFill>
                  <a:schemeClr val="bg1"/>
                </a:solidFill>
                <a:effectLst/>
                <a:latin typeface="Helvetica Neue"/>
              </a:rPr>
              <a:t>Nếu ai yêu mến Thầy, thì sẽ giữ lời Thầy, và Cha Thầy yêu mến người ấy, và Chúng Ta sẽ đến và ở trong người ấy.</a:t>
            </a:r>
            <a:r>
              <a:rPr lang="en-US" sz="4400" i="0" dirty="0">
                <a:solidFill>
                  <a:schemeClr val="bg1"/>
                </a:solidFill>
                <a:effectLst/>
                <a:latin typeface="Arial" panose="020B0604020202020204" pitchFamily="34" charset="0"/>
              </a:rPr>
              <a:t> –</a:t>
            </a:r>
            <a:r>
              <a:rPr lang="en-US" sz="4400" i="0" dirty="0">
                <a:solidFill>
                  <a:schemeClr val="bg1"/>
                </a:solidFill>
                <a:effectLst/>
                <a:latin typeface="Roboto" panose="02000000000000000000" pitchFamily="2"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8103C-5FB4-4447-9927-3B0DC791A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7EAAD409-623A-4C0F-A540-15B8D8D6485A}"/>
              </a:ext>
            </a:extLst>
          </p:cNvPr>
          <p:cNvSpPr txBox="1"/>
          <p:nvPr/>
        </p:nvSpPr>
        <p:spPr>
          <a:xfrm>
            <a:off x="3532682" y="3611194"/>
            <a:ext cx="5514214" cy="646331"/>
          </a:xfrm>
          <a:prstGeom prst="rect">
            <a:avLst/>
          </a:prstGeom>
          <a:noFill/>
        </p:spPr>
        <p:txBody>
          <a:bodyPr wrap="square">
            <a:spAutoFit/>
          </a:bodyPr>
          <a:lstStyle/>
          <a:p>
            <a:r>
              <a:rPr lang="en-US" sz="3600" b="1" i="0" dirty="0" err="1">
                <a:solidFill>
                  <a:srgbClr val="FFFF00"/>
                </a:solidFill>
                <a:effectLst/>
                <a:latin typeface="Helvetica Neue"/>
              </a:rPr>
              <a:t>Phúc</a:t>
            </a:r>
            <a:r>
              <a:rPr lang="en-US" sz="3600" b="1" i="0" dirty="0">
                <a:solidFill>
                  <a:srgbClr val="FFFF00"/>
                </a:solidFill>
                <a:effectLst/>
                <a:latin typeface="Helvetica Neue"/>
              </a:rPr>
              <a:t> </a:t>
            </a:r>
            <a:r>
              <a:rPr lang="en-US" sz="3600" b="1" i="0" dirty="0" err="1">
                <a:solidFill>
                  <a:srgbClr val="FFFF00"/>
                </a:solidFill>
                <a:effectLst/>
                <a:latin typeface="Helvetica Neue"/>
              </a:rPr>
              <a:t>Âm</a:t>
            </a:r>
            <a:r>
              <a:rPr lang="en-US" sz="3600" b="1" i="0" dirty="0">
                <a:solidFill>
                  <a:srgbClr val="FFFF00"/>
                </a:solidFill>
                <a:effectLst/>
                <a:latin typeface="Helvetica Neue"/>
              </a:rPr>
              <a:t>: Mt 21, 28-32</a:t>
            </a:r>
            <a:endParaRPr lang="en-US" sz="3600" b="1" dirty="0">
              <a:solidFill>
                <a:srgbClr val="FFFF00"/>
              </a:solidFill>
            </a:endParaRPr>
          </a:p>
        </p:txBody>
      </p:sp>
      <p:pic>
        <p:nvPicPr>
          <p:cNvPr id="9" name="Picture 8">
            <a:extLst>
              <a:ext uri="{FF2B5EF4-FFF2-40B4-BE49-F238E27FC236}">
                <a16:creationId xmlns:a16="http://schemas.microsoft.com/office/drawing/2014/main" id="{E63B18B2-1A86-4F47-B3B4-538D6AD31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spTree>
    <p:extLst>
      <p:ext uri="{BB962C8B-B14F-4D97-AF65-F5344CB8AC3E}">
        <p14:creationId xmlns:p14="http://schemas.microsoft.com/office/powerpoint/2010/main" val="3564201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7B172D-3B4B-4B31-8844-E74626F7A693}"/>
              </a:ext>
            </a:extLst>
          </p:cNvPr>
          <p:cNvSpPr txBox="1"/>
          <p:nvPr/>
        </p:nvSpPr>
        <p:spPr>
          <a:xfrm>
            <a:off x="1687189" y="1708870"/>
            <a:ext cx="6340110" cy="1015663"/>
          </a:xfrm>
          <a:prstGeom prst="rect">
            <a:avLst/>
          </a:prstGeom>
          <a:noFill/>
        </p:spPr>
        <p:txBody>
          <a:bodyPr wrap="square">
            <a:spAutoFit/>
          </a:bodyPr>
          <a:lstStyle/>
          <a:p>
            <a:r>
              <a:rPr lang="en-US" sz="6000" b="1" dirty="0">
                <a:solidFill>
                  <a:srgbClr val="FFFF00"/>
                </a:solidFill>
                <a:effectLst/>
                <a:latin typeface="Arial" panose="020B0604020202020204" pitchFamily="34" charset="0"/>
                <a:cs typeface="Arial" panose="020B0604020202020204" pitchFamily="34" charset="0"/>
              </a:rPr>
              <a:t>KINH TIN KÍNH</a:t>
            </a:r>
            <a:endParaRPr lang="en-US" sz="6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3114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8" y="112446"/>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441013" y="792874"/>
            <a:ext cx="8261969" cy="3477875"/>
          </a:xfrm>
          <a:prstGeom prst="rect">
            <a:avLst/>
          </a:prstGeom>
          <a:noFill/>
        </p:spPr>
        <p:txBody>
          <a:bodyPr wrap="square">
            <a:spAutoFit/>
          </a:bodyPr>
          <a:lstStyle/>
          <a:p>
            <a:pPr algn="just"/>
            <a:r>
              <a:rPr lang="en-US" sz="4400" b="1" i="0" dirty="0" err="1">
                <a:solidFill>
                  <a:schemeClr val="bg1"/>
                </a:solidFill>
                <a:effectLst/>
                <a:latin typeface="Helvetica Neue"/>
              </a:rPr>
              <a:t>Lạy</a:t>
            </a:r>
            <a:r>
              <a:rPr lang="en-US" sz="4400" b="1" i="0" dirty="0">
                <a:solidFill>
                  <a:schemeClr val="bg1"/>
                </a:solidFill>
                <a:effectLst/>
                <a:latin typeface="Helvetica Neue"/>
              </a:rPr>
              <a:t> </a:t>
            </a:r>
            <a:r>
              <a:rPr lang="en-US" sz="4400" b="1" i="0" dirty="0" err="1">
                <a:solidFill>
                  <a:schemeClr val="bg1"/>
                </a:solidFill>
                <a:effectLst/>
                <a:latin typeface="Helvetica Neue"/>
              </a:rPr>
              <a:t>Chúa</a:t>
            </a:r>
            <a:r>
              <a:rPr lang="en-US" sz="4400" b="1" i="0" dirty="0">
                <a:solidFill>
                  <a:schemeClr val="bg1"/>
                </a:solidFill>
                <a:effectLst/>
                <a:latin typeface="Helvetica Neue"/>
              </a:rPr>
              <a:t>, </a:t>
            </a:r>
            <a:r>
              <a:rPr lang="en-US" sz="4400" b="1" i="0" dirty="0" err="1">
                <a:solidFill>
                  <a:schemeClr val="bg1"/>
                </a:solidFill>
                <a:effectLst/>
                <a:latin typeface="Helvetica Neue"/>
              </a:rPr>
              <a:t>đối</a:t>
            </a:r>
            <a:r>
              <a:rPr lang="en-US" sz="4400" b="1" i="0" dirty="0">
                <a:solidFill>
                  <a:schemeClr val="bg1"/>
                </a:solidFill>
                <a:effectLst/>
                <a:latin typeface="Helvetica Neue"/>
              </a:rPr>
              <a:t> </a:t>
            </a:r>
            <a:r>
              <a:rPr lang="en-US" sz="4400" b="1" i="0" dirty="0" err="1">
                <a:solidFill>
                  <a:schemeClr val="bg1"/>
                </a:solidFill>
                <a:effectLst/>
                <a:latin typeface="Helvetica Neue"/>
              </a:rPr>
              <a:t>với</a:t>
            </a:r>
            <a:r>
              <a:rPr lang="en-US" sz="4400" b="1" i="0" dirty="0">
                <a:solidFill>
                  <a:schemeClr val="bg1"/>
                </a:solidFill>
                <a:effectLst/>
                <a:latin typeface="Helvetica Neue"/>
              </a:rPr>
              <a:t> </a:t>
            </a:r>
            <a:r>
              <a:rPr lang="en-US" sz="4400" b="1" i="0" dirty="0" err="1">
                <a:solidFill>
                  <a:schemeClr val="bg1"/>
                </a:solidFill>
                <a:effectLst/>
                <a:latin typeface="Helvetica Neue"/>
              </a:rPr>
              <a:t>tôi</a:t>
            </a:r>
            <a:r>
              <a:rPr lang="en-US" sz="4400" b="1" i="0" dirty="0">
                <a:solidFill>
                  <a:schemeClr val="bg1"/>
                </a:solidFill>
                <a:effectLst/>
                <a:latin typeface="Helvetica Neue"/>
              </a:rPr>
              <a:t> </a:t>
            </a:r>
            <a:r>
              <a:rPr lang="en-US" sz="4400" b="1" i="0" dirty="0" err="1">
                <a:solidFill>
                  <a:schemeClr val="bg1"/>
                </a:solidFill>
                <a:effectLst/>
                <a:latin typeface="Helvetica Neue"/>
              </a:rPr>
              <a:t>tớ</a:t>
            </a:r>
            <a:r>
              <a:rPr lang="en-US" sz="4400" b="1" i="0" dirty="0">
                <a:solidFill>
                  <a:schemeClr val="bg1"/>
                </a:solidFill>
                <a:effectLst/>
                <a:latin typeface="Helvetica Neue"/>
              </a:rPr>
              <a:t> </a:t>
            </a:r>
            <a:r>
              <a:rPr lang="en-US" sz="4400" b="1" i="0" dirty="0" err="1">
                <a:solidFill>
                  <a:schemeClr val="bg1"/>
                </a:solidFill>
                <a:effectLst/>
                <a:latin typeface="Helvetica Neue"/>
              </a:rPr>
              <a:t>Chúa</a:t>
            </a:r>
            <a:r>
              <a:rPr lang="en-US" sz="4400" b="1" i="0" dirty="0">
                <a:solidFill>
                  <a:schemeClr val="bg1"/>
                </a:solidFill>
                <a:effectLst/>
                <a:latin typeface="Helvetica Neue"/>
              </a:rPr>
              <a:t>, </a:t>
            </a:r>
            <a:r>
              <a:rPr lang="en-US" sz="4400" b="1" i="0" dirty="0" err="1">
                <a:solidFill>
                  <a:schemeClr val="bg1"/>
                </a:solidFill>
                <a:effectLst/>
                <a:latin typeface="Helvetica Neue"/>
              </a:rPr>
              <a:t>xin</a:t>
            </a:r>
            <a:r>
              <a:rPr lang="en-US" sz="4400" b="1" i="0" dirty="0">
                <a:solidFill>
                  <a:schemeClr val="bg1"/>
                </a:solidFill>
                <a:effectLst/>
                <a:latin typeface="Helvetica Neue"/>
              </a:rPr>
              <a:t> </a:t>
            </a:r>
            <a:r>
              <a:rPr lang="en-US" sz="4400" b="1" i="0" dirty="0" err="1">
                <a:solidFill>
                  <a:schemeClr val="bg1"/>
                </a:solidFill>
                <a:effectLst/>
                <a:latin typeface="Helvetica Neue"/>
              </a:rPr>
              <a:t>nhớ</a:t>
            </a:r>
            <a:r>
              <a:rPr lang="en-US" sz="4400" b="1" i="0" dirty="0">
                <a:solidFill>
                  <a:schemeClr val="bg1"/>
                </a:solidFill>
                <a:effectLst/>
                <a:latin typeface="Helvetica Neue"/>
              </a:rPr>
              <a:t> </a:t>
            </a:r>
            <a:r>
              <a:rPr lang="en-US" sz="4400" b="1" i="0" dirty="0" err="1">
                <a:solidFill>
                  <a:schemeClr val="bg1"/>
                </a:solidFill>
                <a:effectLst/>
                <a:latin typeface="Helvetica Neue"/>
              </a:rPr>
              <a:t>lại</a:t>
            </a:r>
            <a:r>
              <a:rPr lang="en-US" sz="4400" b="1" i="0" dirty="0">
                <a:solidFill>
                  <a:schemeClr val="bg1"/>
                </a:solidFill>
                <a:effectLst/>
                <a:latin typeface="Helvetica Neue"/>
              </a:rPr>
              <a:t> </a:t>
            </a:r>
            <a:r>
              <a:rPr lang="en-US" sz="4400" b="1" i="0" dirty="0" err="1">
                <a:solidFill>
                  <a:schemeClr val="bg1"/>
                </a:solidFill>
                <a:effectLst/>
                <a:latin typeface="Helvetica Neue"/>
              </a:rPr>
              <a:t>lời</a:t>
            </a:r>
            <a:r>
              <a:rPr lang="en-US" sz="4400" b="1" i="0" dirty="0">
                <a:solidFill>
                  <a:schemeClr val="bg1"/>
                </a:solidFill>
                <a:effectLst/>
                <a:latin typeface="Helvetica Neue"/>
              </a:rPr>
              <a:t> </a:t>
            </a:r>
            <a:r>
              <a:rPr lang="en-US" sz="4400" b="1" i="0" dirty="0" err="1">
                <a:solidFill>
                  <a:schemeClr val="bg1"/>
                </a:solidFill>
                <a:effectLst/>
                <a:latin typeface="Helvetica Neue"/>
              </a:rPr>
              <a:t>Chúa</a:t>
            </a:r>
            <a:r>
              <a:rPr lang="en-US" sz="4400" b="1" i="0" dirty="0">
                <a:solidFill>
                  <a:schemeClr val="bg1"/>
                </a:solidFill>
                <a:effectLst/>
                <a:latin typeface="Helvetica Neue"/>
              </a:rPr>
              <a:t>, </a:t>
            </a:r>
            <a:r>
              <a:rPr lang="en-US" sz="4400" b="1" i="0" dirty="0" err="1">
                <a:solidFill>
                  <a:schemeClr val="bg1"/>
                </a:solidFill>
                <a:effectLst/>
                <a:latin typeface="Helvetica Neue"/>
              </a:rPr>
              <a:t>vì</a:t>
            </a:r>
            <a:r>
              <a:rPr lang="en-US" sz="4400" b="1" i="0" dirty="0">
                <a:solidFill>
                  <a:schemeClr val="bg1"/>
                </a:solidFill>
                <a:effectLst/>
                <a:latin typeface="Helvetica Neue"/>
              </a:rPr>
              <a:t> </a:t>
            </a:r>
            <a:r>
              <a:rPr lang="en-US" sz="4400" b="1" i="0" dirty="0" err="1">
                <a:solidFill>
                  <a:schemeClr val="bg1"/>
                </a:solidFill>
                <a:effectLst/>
                <a:latin typeface="Helvetica Neue"/>
              </a:rPr>
              <a:t>Chúa</a:t>
            </a:r>
            <a:r>
              <a:rPr lang="en-US" sz="4400" b="1" i="0" dirty="0">
                <a:solidFill>
                  <a:schemeClr val="bg1"/>
                </a:solidFill>
                <a:effectLst/>
                <a:latin typeface="Helvetica Neue"/>
              </a:rPr>
              <a:t> </a:t>
            </a:r>
            <a:r>
              <a:rPr lang="en-US" sz="4400" b="1" i="0" dirty="0" err="1">
                <a:solidFill>
                  <a:schemeClr val="bg1"/>
                </a:solidFill>
                <a:effectLst/>
                <a:latin typeface="Helvetica Neue"/>
              </a:rPr>
              <a:t>đã</a:t>
            </a:r>
            <a:r>
              <a:rPr lang="en-US" sz="4400" b="1" i="0" dirty="0">
                <a:solidFill>
                  <a:schemeClr val="bg1"/>
                </a:solidFill>
                <a:effectLst/>
                <a:latin typeface="Helvetica Neue"/>
              </a:rPr>
              <a:t> </a:t>
            </a:r>
            <a:r>
              <a:rPr lang="en-US" sz="4400" b="1" i="0" dirty="0" err="1">
                <a:solidFill>
                  <a:schemeClr val="bg1"/>
                </a:solidFill>
                <a:effectLst/>
                <a:latin typeface="Helvetica Neue"/>
              </a:rPr>
              <a:t>cho</a:t>
            </a:r>
            <a:r>
              <a:rPr lang="en-US" sz="4400" b="1" i="0" dirty="0">
                <a:solidFill>
                  <a:schemeClr val="bg1"/>
                </a:solidFill>
                <a:effectLst/>
                <a:latin typeface="Helvetica Neue"/>
              </a:rPr>
              <a:t> </a:t>
            </a:r>
            <a:r>
              <a:rPr lang="en-US" sz="4400" b="1" i="0" dirty="0" err="1">
                <a:solidFill>
                  <a:schemeClr val="bg1"/>
                </a:solidFill>
                <a:effectLst/>
                <a:latin typeface="Helvetica Neue"/>
              </a:rPr>
              <a:t>tôi</a:t>
            </a:r>
            <a:r>
              <a:rPr lang="en-US" sz="4400" b="1" i="0" dirty="0">
                <a:solidFill>
                  <a:schemeClr val="bg1"/>
                </a:solidFill>
                <a:effectLst/>
                <a:latin typeface="Helvetica Neue"/>
              </a:rPr>
              <a:t> </a:t>
            </a:r>
            <a:r>
              <a:rPr lang="en-US" sz="4400" b="1" i="0" dirty="0" err="1">
                <a:solidFill>
                  <a:schemeClr val="bg1"/>
                </a:solidFill>
                <a:effectLst/>
                <a:latin typeface="Helvetica Neue"/>
              </a:rPr>
              <a:t>hy</a:t>
            </a:r>
            <a:r>
              <a:rPr lang="en-US" sz="4400" b="1" i="0" dirty="0">
                <a:solidFill>
                  <a:schemeClr val="bg1"/>
                </a:solidFill>
                <a:effectLst/>
                <a:latin typeface="Helvetica Neue"/>
              </a:rPr>
              <a:t> </a:t>
            </a:r>
            <a:r>
              <a:rPr lang="en-US" sz="4400" b="1" i="0" dirty="0" err="1">
                <a:solidFill>
                  <a:schemeClr val="bg1"/>
                </a:solidFill>
                <a:effectLst/>
                <a:latin typeface="Helvetica Neue"/>
              </a:rPr>
              <a:t>vọng</a:t>
            </a:r>
            <a:r>
              <a:rPr lang="en-US" sz="4400" b="1" i="0" dirty="0">
                <a:solidFill>
                  <a:schemeClr val="bg1"/>
                </a:solidFill>
                <a:effectLst/>
                <a:latin typeface="Helvetica Neue"/>
              </a:rPr>
              <a:t> </a:t>
            </a:r>
            <a:r>
              <a:rPr lang="en-US" sz="4400" b="1" i="0" dirty="0" err="1">
                <a:solidFill>
                  <a:schemeClr val="bg1"/>
                </a:solidFill>
                <a:effectLst/>
                <a:latin typeface="Helvetica Neue"/>
              </a:rPr>
              <a:t>vào</a:t>
            </a:r>
            <a:r>
              <a:rPr lang="en-US" sz="4400" b="1" i="0" dirty="0">
                <a:solidFill>
                  <a:schemeClr val="bg1"/>
                </a:solidFill>
                <a:effectLst/>
                <a:latin typeface="Helvetica Neue"/>
              </a:rPr>
              <a:t> </a:t>
            </a:r>
            <a:r>
              <a:rPr lang="en-US" sz="4400" b="1" i="0" dirty="0" err="1">
                <a:solidFill>
                  <a:schemeClr val="bg1"/>
                </a:solidFill>
                <a:effectLst/>
                <a:latin typeface="Helvetica Neue"/>
              </a:rPr>
              <a:t>lời</a:t>
            </a:r>
            <a:r>
              <a:rPr lang="en-US" sz="4400" b="1" i="0" dirty="0">
                <a:solidFill>
                  <a:schemeClr val="bg1"/>
                </a:solidFill>
                <a:effectLst/>
                <a:latin typeface="Helvetica Neue"/>
              </a:rPr>
              <a:t> </a:t>
            </a:r>
            <a:r>
              <a:rPr lang="en-US" sz="4400" b="1" i="0" dirty="0" err="1">
                <a:solidFill>
                  <a:schemeClr val="bg1"/>
                </a:solidFill>
                <a:effectLst/>
                <a:latin typeface="Helvetica Neue"/>
              </a:rPr>
              <a:t>Chúa</a:t>
            </a:r>
            <a:r>
              <a:rPr lang="en-US" sz="4400" b="1" i="0" dirty="0">
                <a:solidFill>
                  <a:schemeClr val="bg1"/>
                </a:solidFill>
                <a:effectLst/>
                <a:latin typeface="Helvetica Neue"/>
              </a:rPr>
              <a:t>, </a:t>
            </a:r>
            <a:r>
              <a:rPr lang="en-US" sz="4400" b="1" i="0" dirty="0" err="1">
                <a:solidFill>
                  <a:schemeClr val="bg1"/>
                </a:solidFill>
                <a:effectLst/>
                <a:latin typeface="Helvetica Neue"/>
              </a:rPr>
              <a:t>đó</a:t>
            </a:r>
            <a:r>
              <a:rPr lang="en-US" sz="4400" b="1" i="0" dirty="0">
                <a:solidFill>
                  <a:schemeClr val="bg1"/>
                </a:solidFill>
                <a:effectLst/>
                <a:latin typeface="Helvetica Neue"/>
              </a:rPr>
              <a:t> </a:t>
            </a:r>
            <a:r>
              <a:rPr lang="en-US" sz="4400" b="1" i="0" dirty="0" err="1">
                <a:solidFill>
                  <a:schemeClr val="bg1"/>
                </a:solidFill>
                <a:effectLst/>
                <a:latin typeface="Helvetica Neue"/>
              </a:rPr>
              <a:t>là</a:t>
            </a:r>
            <a:r>
              <a:rPr lang="en-US" sz="4400" b="1" i="0" dirty="0">
                <a:solidFill>
                  <a:schemeClr val="bg1"/>
                </a:solidFill>
                <a:effectLst/>
                <a:latin typeface="Helvetica Neue"/>
              </a:rPr>
              <a:t> </a:t>
            </a:r>
            <a:r>
              <a:rPr lang="en-US" sz="4400" b="1" i="0" dirty="0" err="1">
                <a:solidFill>
                  <a:schemeClr val="bg1"/>
                </a:solidFill>
                <a:effectLst/>
                <a:latin typeface="Helvetica Neue"/>
              </a:rPr>
              <a:t>điều</a:t>
            </a:r>
            <a:r>
              <a:rPr lang="en-US" sz="4400" b="1" i="0" dirty="0">
                <a:solidFill>
                  <a:schemeClr val="bg1"/>
                </a:solidFill>
                <a:effectLst/>
                <a:latin typeface="Helvetica Neue"/>
              </a:rPr>
              <a:t> an </a:t>
            </a:r>
            <a:r>
              <a:rPr lang="en-US" sz="4400" b="1" i="0" dirty="0" err="1">
                <a:solidFill>
                  <a:schemeClr val="bg1"/>
                </a:solidFill>
                <a:effectLst/>
                <a:latin typeface="Helvetica Neue"/>
              </a:rPr>
              <a:t>ủi</a:t>
            </a:r>
            <a:r>
              <a:rPr lang="en-US" sz="4400" b="1" i="0" dirty="0">
                <a:solidFill>
                  <a:schemeClr val="bg1"/>
                </a:solidFill>
                <a:effectLst/>
                <a:latin typeface="Helvetica Neue"/>
              </a:rPr>
              <a:t> </a:t>
            </a:r>
            <a:r>
              <a:rPr lang="en-US" sz="4400" b="1" i="0" dirty="0" err="1">
                <a:solidFill>
                  <a:schemeClr val="bg1"/>
                </a:solidFill>
                <a:effectLst/>
                <a:latin typeface="Helvetica Neue"/>
              </a:rPr>
              <a:t>tôi</a:t>
            </a:r>
            <a:r>
              <a:rPr lang="en-US" sz="4400" b="1" i="0" dirty="0">
                <a:solidFill>
                  <a:schemeClr val="bg1"/>
                </a:solidFill>
                <a:effectLst/>
                <a:latin typeface="Helvetica Neue"/>
              </a:rPr>
              <a:t> </a:t>
            </a:r>
            <a:r>
              <a:rPr lang="en-US" sz="4400" b="1" i="0" dirty="0" err="1">
                <a:solidFill>
                  <a:schemeClr val="bg1"/>
                </a:solidFill>
                <a:effectLst/>
                <a:latin typeface="Helvetica Neue"/>
              </a:rPr>
              <a:t>trong</a:t>
            </a:r>
            <a:r>
              <a:rPr lang="en-US" sz="4400" b="1" i="0" dirty="0">
                <a:solidFill>
                  <a:schemeClr val="bg1"/>
                </a:solidFill>
                <a:effectLst/>
                <a:latin typeface="Helvetica Neue"/>
              </a:rPr>
              <a:t> </a:t>
            </a:r>
            <a:r>
              <a:rPr lang="en-US" sz="4400" b="1" i="0" dirty="0" err="1">
                <a:solidFill>
                  <a:schemeClr val="bg1"/>
                </a:solidFill>
                <a:effectLst/>
                <a:latin typeface="Helvetica Neue"/>
              </a:rPr>
              <a:t>lúc</a:t>
            </a:r>
            <a:r>
              <a:rPr lang="en-US" sz="4400" b="1" i="0" dirty="0">
                <a:solidFill>
                  <a:schemeClr val="bg1"/>
                </a:solidFill>
                <a:effectLst/>
                <a:latin typeface="Helvetica Neue"/>
              </a:rPr>
              <a:t> </a:t>
            </a:r>
            <a:r>
              <a:rPr lang="en-US" sz="4400" b="1" i="0" dirty="0" err="1">
                <a:solidFill>
                  <a:schemeClr val="bg1"/>
                </a:solidFill>
                <a:effectLst/>
                <a:latin typeface="Helvetica Neue"/>
              </a:rPr>
              <a:t>tôi</a:t>
            </a:r>
            <a:r>
              <a:rPr lang="en-US" sz="4400" b="1" i="0" dirty="0">
                <a:solidFill>
                  <a:schemeClr val="bg1"/>
                </a:solidFill>
                <a:effectLst/>
                <a:latin typeface="Helvetica Neue"/>
              </a:rPr>
              <a:t> </a:t>
            </a:r>
            <a:r>
              <a:rPr lang="en-US" sz="4400" b="1" i="0" dirty="0" err="1">
                <a:solidFill>
                  <a:schemeClr val="bg1"/>
                </a:solidFill>
                <a:effectLst/>
                <a:latin typeface="Helvetica Neue"/>
              </a:rPr>
              <a:t>khốn</a:t>
            </a:r>
            <a:r>
              <a:rPr lang="en-US" sz="4400" b="1" i="0" dirty="0">
                <a:solidFill>
                  <a:schemeClr val="bg1"/>
                </a:solidFill>
                <a:effectLst/>
                <a:latin typeface="Helvetica Neue"/>
              </a:rPr>
              <a:t> </a:t>
            </a:r>
            <a:r>
              <a:rPr lang="en-US" sz="4400" b="1" i="0" dirty="0" err="1">
                <a:solidFill>
                  <a:schemeClr val="bg1"/>
                </a:solidFill>
                <a:effectLst/>
                <a:latin typeface="Helvetica Neue"/>
              </a:rPr>
              <a:t>khổ</a:t>
            </a:r>
            <a:r>
              <a:rPr lang="en-US" sz="4400" b="1" i="0" dirty="0">
                <a:solidFill>
                  <a:schemeClr val="bg1"/>
                </a:solidFill>
                <a:effectLst/>
                <a:latin typeface="Helvetica Neue"/>
              </a:rPr>
              <a:t>.</a:t>
            </a:r>
            <a:endParaRPr lang="en-US" sz="4400" b="1" dirty="0">
              <a:solidFill>
                <a:schemeClr val="bg1"/>
              </a:solidFill>
              <a:cs typeface="Arial" panose="020B0604020202020204" pitchFamily="34" charset="0"/>
            </a:endParaRPr>
          </a:p>
        </p:txBody>
      </p:sp>
    </p:spTree>
    <p:extLst>
      <p:ext uri="{BB962C8B-B14F-4D97-AF65-F5344CB8AC3E}">
        <p14:creationId xmlns:p14="http://schemas.microsoft.com/office/powerpoint/2010/main" val="352142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8103C-5FB4-4447-9927-3B0DC791A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7EAAD409-623A-4C0F-A540-15B8D8D6485A}"/>
              </a:ext>
            </a:extLst>
          </p:cNvPr>
          <p:cNvSpPr txBox="1"/>
          <p:nvPr/>
        </p:nvSpPr>
        <p:spPr>
          <a:xfrm>
            <a:off x="2691110" y="3700206"/>
            <a:ext cx="6299141" cy="523220"/>
          </a:xfrm>
          <a:prstGeom prst="rect">
            <a:avLst/>
          </a:prstGeom>
          <a:noFill/>
        </p:spPr>
        <p:txBody>
          <a:bodyPr wrap="square">
            <a:spAutoFit/>
          </a:bodyPr>
          <a:lstStyle/>
          <a:p>
            <a:r>
              <a:rPr lang="en-US" sz="2800" b="1" i="0" dirty="0">
                <a:solidFill>
                  <a:srgbClr val="FFFF00"/>
                </a:solidFill>
                <a:effectLst/>
                <a:latin typeface="Arial" panose="020B0604020202020204" pitchFamily="34" charset="0"/>
              </a:rPr>
              <a:t>CHÚA NHẬT XXVI THƯỜNG NIÊN A</a:t>
            </a:r>
            <a:endParaRPr lang="en-US" sz="2800" b="1" dirty="0">
              <a:solidFill>
                <a:srgbClr val="FFFF00"/>
              </a:solidFill>
            </a:endParaRPr>
          </a:p>
        </p:txBody>
      </p:sp>
      <p:pic>
        <p:nvPicPr>
          <p:cNvPr id="9" name="Picture 8">
            <a:extLst>
              <a:ext uri="{FF2B5EF4-FFF2-40B4-BE49-F238E27FC236}">
                <a16:creationId xmlns:a16="http://schemas.microsoft.com/office/drawing/2014/main" id="{E63B18B2-1A86-4F47-B3B4-538D6AD31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22" y="64343"/>
            <a:ext cx="1038260" cy="1038260"/>
          </a:xfrm>
          <a:prstGeom prst="rect">
            <a:avLst/>
          </a:prstGeom>
        </p:spPr>
      </p:pic>
    </p:spTree>
    <p:extLst>
      <p:ext uri="{BB962C8B-B14F-4D97-AF65-F5344CB8AC3E}">
        <p14:creationId xmlns:p14="http://schemas.microsoft.com/office/powerpoint/2010/main" val="3524696933"/>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1702</TotalTime>
  <Words>276</Words>
  <Application>Microsoft Office PowerPoint</Application>
  <PresentationFormat>On-screen Show (16:9)</PresentationFormat>
  <Paragraphs>22</Paragraphs>
  <Slides>12</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95</cp:revision>
  <dcterms:created xsi:type="dcterms:W3CDTF">2018-11-13T15:52:26Z</dcterms:created>
  <dcterms:modified xsi:type="dcterms:W3CDTF">2026-08-25T22:56:47Z</dcterms:modified>
</cp:coreProperties>
</file>