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51" r:id="rId8"/>
    <p:sldId id="292" r:id="rId9"/>
    <p:sldId id="284" r:id="rId10"/>
    <p:sldId id="282" r:id="rId11"/>
    <p:sldId id="283" r:id="rId12"/>
    <p:sldId id="352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38B819-8BB3-4AD6-8466-2963E985B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EC933B-B5D7-4BEE-A167-4EC0E0986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4614D-E6C3-4481-A97E-735DAFD676FB}"/>
              </a:ext>
            </a:extLst>
          </p:cNvPr>
          <p:cNvSpPr txBox="1"/>
          <p:nvPr/>
        </p:nvSpPr>
        <p:spPr>
          <a:xfrm>
            <a:off x="0" y="4531662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206347" y="1365576"/>
            <a:ext cx="8731306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de-DE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Kn 6, 13-17 (Hl 12-16)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34669" y="2213448"/>
            <a:ext cx="7145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Khôn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Ngoan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805" y="2852359"/>
            <a:ext cx="4604368" cy="24830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13F502-57C9-4331-B02F-51AA89EFEAAB}"/>
              </a:ext>
            </a:extLst>
          </p:cNvPr>
          <p:cNvSpPr txBox="1"/>
          <p:nvPr/>
        </p:nvSpPr>
        <p:spPr>
          <a:xfrm>
            <a:off x="234669" y="790248"/>
            <a:ext cx="86746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“Những ai tìm kiếm sự khôn ngoan, sẽ gặp được nó”.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hồn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khao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khát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331773" y="931651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62, 2. 3-4. 5-6. 7-8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4" y="157586"/>
            <a:ext cx="9289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1 Tx 4, 13-14 {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hoặc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13-18}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20" y="3697016"/>
            <a:ext cx="2858681" cy="1470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359484" y="865472"/>
            <a:ext cx="817295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“Nhờ Ðức Giêsu, Thiên Chúa sẽ đem những người đã chết đến làm một với Người”.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A2BBB-49A1-4378-B158-5F60F3811D88}"/>
              </a:ext>
            </a:extLst>
          </p:cNvPr>
          <p:cNvSpPr txBox="1"/>
          <p:nvPr/>
        </p:nvSpPr>
        <p:spPr>
          <a:xfrm>
            <a:off x="453154" y="2989130"/>
            <a:ext cx="63441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Thêxalônica.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7524" y="159457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1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Sm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3, 9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798" y="1066463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vì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tớ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đang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38B819-8BB3-4AD6-8466-2963E985B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EC933B-B5D7-4BEE-A167-4EC0E0986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4614D-E6C3-4481-A97E-735DAFD676FB}"/>
              </a:ext>
            </a:extLst>
          </p:cNvPr>
          <p:cNvSpPr txBox="1"/>
          <p:nvPr/>
        </p:nvSpPr>
        <p:spPr>
          <a:xfrm>
            <a:off x="121381" y="4497169"/>
            <a:ext cx="6671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25, 1-13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55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305471" y="881887"/>
            <a:ext cx="853305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38B819-8BB3-4AD6-8466-2963E985B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EC933B-B5D7-4BEE-A167-4EC0E0986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" y="266642"/>
            <a:ext cx="1094905" cy="10949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4614D-E6C3-4481-A97E-735DAFD676FB}"/>
              </a:ext>
            </a:extLst>
          </p:cNvPr>
          <p:cNvSpPr txBox="1"/>
          <p:nvPr/>
        </p:nvSpPr>
        <p:spPr>
          <a:xfrm>
            <a:off x="0" y="4531662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0208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2556</TotalTime>
  <Words>237</Words>
  <Application>Microsoft Office PowerPoint</Application>
  <PresentationFormat>On-screen Show (16:9)</PresentationFormat>
  <Paragraphs>22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106</cp:revision>
  <dcterms:created xsi:type="dcterms:W3CDTF">2018-11-13T15:52:26Z</dcterms:created>
  <dcterms:modified xsi:type="dcterms:W3CDTF">2026-10-18T11:59:35Z</dcterms:modified>
</cp:coreProperties>
</file>