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840" r:id="rId3"/>
    <p:sldMasterId id="2147483852" r:id="rId4"/>
    <p:sldMasterId id="2147483864" r:id="rId5"/>
  </p:sldMasterIdLst>
  <p:sldIdLst>
    <p:sldId id="405" r:id="rId6"/>
    <p:sldId id="386" r:id="rId7"/>
    <p:sldId id="407" r:id="rId8"/>
    <p:sldId id="376" r:id="rId9"/>
    <p:sldId id="375" r:id="rId10"/>
    <p:sldId id="456" r:id="rId11"/>
    <p:sldId id="464" r:id="rId12"/>
    <p:sldId id="455" r:id="rId13"/>
    <p:sldId id="283" r:id="rId14"/>
    <p:sldId id="290" r:id="rId15"/>
    <p:sldId id="457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80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72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541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105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034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7354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406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809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119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7127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4102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438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5254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2666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4092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6129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6189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383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3073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9429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3747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2323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542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4927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0449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8161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5568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610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9429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347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079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414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9789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786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6763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6116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0120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6413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1800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5800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9355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5210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8484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8219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007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401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0859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7206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4385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7236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6495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979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303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291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326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885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00D00-C2AA-4AA7-B91E-CA19DF7514B9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5B3A5-4616-45EE-A2F1-A0FB0EB3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496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466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643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00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335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/>
          </a:p>
        </p:txBody>
      </p:sp>
      <p:pic>
        <p:nvPicPr>
          <p:cNvPr id="1026" name="Picture 2" descr="t3 BNPS">
            <a:extLst>
              <a:ext uri="{FF2B5EF4-FFF2-40B4-BE49-F238E27FC236}">
                <a16:creationId xmlns:a16="http://schemas.microsoft.com/office/drawing/2014/main" id="{69B85DD6-7B01-47F9-BA59-095CD15D9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5077E6-2093-4B76-B6DF-ADB120A0C1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48" y="404515"/>
            <a:ext cx="990600" cy="990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664562F-87FE-4B51-A29F-E14BCB02F29F}"/>
              </a:ext>
            </a:extLst>
          </p:cNvPr>
          <p:cNvSpPr txBox="1"/>
          <p:nvPr/>
        </p:nvSpPr>
        <p:spPr>
          <a:xfrm>
            <a:off x="1981200" y="209981"/>
            <a:ext cx="70501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i="0" cap="all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Thứ</a:t>
            </a:r>
            <a:r>
              <a:rPr lang="en-US" sz="2800" b="1" i="0" cap="all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BA </a:t>
            </a:r>
            <a:r>
              <a:rPr lang="en-US" sz="2800" b="1" i="0" cap="all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tuần</a:t>
            </a:r>
            <a:r>
              <a:rPr lang="en-US" sz="2800" b="1" i="0" cap="all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i="0" cap="all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bát</a:t>
            </a:r>
            <a:r>
              <a:rPr lang="en-US" sz="2800" b="1" i="0" cap="all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i="0" cap="all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nhật</a:t>
            </a:r>
            <a:r>
              <a:rPr lang="en-US" sz="2800" b="1" i="0" cap="all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i="0" cap="all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phục</a:t>
            </a:r>
            <a:r>
              <a:rPr lang="en-US" sz="2800" b="1" i="0" cap="all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i="0" cap="all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sinh</a:t>
            </a:r>
            <a:endParaRPr lang="en-US" sz="2800" b="1" i="0" dirty="0">
              <a:solidFill>
                <a:srgbClr val="FF000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290707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6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b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94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/>
          </a:p>
        </p:txBody>
      </p:sp>
      <p:pic>
        <p:nvPicPr>
          <p:cNvPr id="1026" name="Picture 2" descr="t3 BNPS">
            <a:extLst>
              <a:ext uri="{FF2B5EF4-FFF2-40B4-BE49-F238E27FC236}">
                <a16:creationId xmlns:a16="http://schemas.microsoft.com/office/drawing/2014/main" id="{69B85DD6-7B01-47F9-BA59-095CD15D9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5077E6-2093-4B76-B6DF-ADB120A0C1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48" y="404515"/>
            <a:ext cx="990600" cy="990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664562F-87FE-4B51-A29F-E14BCB02F29F}"/>
              </a:ext>
            </a:extLst>
          </p:cNvPr>
          <p:cNvSpPr txBox="1"/>
          <p:nvPr/>
        </p:nvSpPr>
        <p:spPr>
          <a:xfrm>
            <a:off x="1981200" y="209981"/>
            <a:ext cx="70501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i="0" cap="all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Thứ</a:t>
            </a:r>
            <a:r>
              <a:rPr lang="en-US" sz="2800" b="1" i="0" cap="all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BA </a:t>
            </a:r>
            <a:r>
              <a:rPr lang="en-US" sz="2800" b="1" i="0" cap="all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tuần</a:t>
            </a:r>
            <a:r>
              <a:rPr lang="en-US" sz="2800" b="1" i="0" cap="all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i="0" cap="all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bát</a:t>
            </a:r>
            <a:r>
              <a:rPr lang="en-US" sz="2800" b="1" i="0" cap="all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i="0" cap="all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nhật</a:t>
            </a:r>
            <a:r>
              <a:rPr lang="en-US" sz="2800" b="1" i="0" cap="all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i="0" cap="all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phục</a:t>
            </a:r>
            <a:r>
              <a:rPr lang="en-US" sz="2800" b="1" i="0" cap="all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i="0" cap="all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sinh</a:t>
            </a:r>
            <a:endParaRPr lang="en-US" sz="2800" b="1" i="0" dirty="0">
              <a:solidFill>
                <a:srgbClr val="FF000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555838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" y="-12647"/>
            <a:ext cx="8915400" cy="5143499"/>
          </a:xfrm>
        </p:spPr>
        <p:txBody>
          <a:bodyPr/>
          <a:lstStyle/>
          <a:p>
            <a:r>
              <a:rPr lang="en-US" sz="6600" dirty="0">
                <a:solidFill>
                  <a:srgbClr val="C00000"/>
                </a:solidFill>
              </a:rPr>
              <a:t>Ca </a:t>
            </a:r>
            <a:r>
              <a:rPr lang="en-US" sz="6600" dirty="0" err="1">
                <a:solidFill>
                  <a:srgbClr val="C00000"/>
                </a:solidFill>
              </a:rPr>
              <a:t>Nhập</a:t>
            </a:r>
            <a:r>
              <a:rPr lang="en-US" sz="6600" dirty="0">
                <a:solidFill>
                  <a:srgbClr val="C00000"/>
                </a:solidFill>
              </a:rPr>
              <a:t> </a:t>
            </a:r>
            <a:r>
              <a:rPr lang="en-US" sz="6600" dirty="0" err="1">
                <a:solidFill>
                  <a:srgbClr val="C00000"/>
                </a:solidFill>
              </a:rPr>
              <a:t>Lễ</a:t>
            </a:r>
            <a:br>
              <a:rPr lang="en-US" sz="6600" dirty="0">
                <a:solidFill>
                  <a:srgbClr val="C00000"/>
                </a:solidFill>
              </a:rPr>
            </a:br>
            <a:r>
              <a:rPr lang="vi-VN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Chúa đã cho họ uống nước khôn ngoan; sự khôn ngoan sẽ ở trong họ, sẽ không bị chuyển hướng và sẽ làm cho họ hân hoan đến muôn đời – Alêluia.</a:t>
            </a:r>
            <a:endParaRPr lang="en-US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509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87542"/>
            <a:ext cx="8153400" cy="819149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err="1">
                <a:solidFill>
                  <a:srgbClr val="C00000"/>
                </a:solidFill>
              </a:rPr>
              <a:t>Bài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đọc</a:t>
            </a:r>
            <a:r>
              <a:rPr lang="en-US" sz="4000" b="1" dirty="0">
                <a:solidFill>
                  <a:srgbClr val="C00000"/>
                </a:solidFill>
              </a:rPr>
              <a:t> 1.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6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Cv</a:t>
            </a:r>
            <a:r>
              <a:rPr lang="en-US" sz="36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2, 36-41</a:t>
            </a:r>
            <a:endParaRPr lang="en-US" sz="3600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279840"/>
            <a:ext cx="4191000" cy="19139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DBBFC1-F5B7-4FBB-9B46-89B3E581D35B}"/>
              </a:ext>
            </a:extLst>
          </p:cNvPr>
          <p:cNvSpPr txBox="1"/>
          <p:nvPr/>
        </p:nvSpPr>
        <p:spPr>
          <a:xfrm>
            <a:off x="914400" y="853766"/>
            <a:ext cx="6858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 dirty="0" err="1">
                <a:solidFill>
                  <a:srgbClr val="003399"/>
                </a:solidFill>
                <a:effectLst/>
                <a:latin typeface="Arial" panose="020B0604020202020204" pitchFamily="34" charset="0"/>
              </a:rPr>
              <a:t>Trích</a:t>
            </a:r>
            <a:r>
              <a:rPr lang="en-US" sz="4000" b="0" i="0" dirty="0">
                <a:solidFill>
                  <a:srgbClr val="00339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rgbClr val="003399"/>
                </a:solidFill>
                <a:effectLst/>
                <a:latin typeface="Arial" panose="020B0604020202020204" pitchFamily="34" charset="0"/>
              </a:rPr>
              <a:t>sách</a:t>
            </a:r>
            <a:r>
              <a:rPr lang="en-US" sz="4000" b="0" i="0" dirty="0">
                <a:solidFill>
                  <a:srgbClr val="00339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rgbClr val="003399"/>
                </a:solidFill>
                <a:effectLst/>
                <a:latin typeface="Arial" panose="020B0604020202020204" pitchFamily="34" charset="0"/>
              </a:rPr>
              <a:t>Tông</a:t>
            </a:r>
            <a:r>
              <a:rPr lang="en-US" sz="4000" b="0" i="0" dirty="0">
                <a:solidFill>
                  <a:srgbClr val="00339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rgbClr val="003399"/>
                </a:solidFill>
                <a:effectLst/>
                <a:latin typeface="Arial" panose="020B0604020202020204" pitchFamily="34" charset="0"/>
              </a:rPr>
              <a:t>đồ</a:t>
            </a:r>
            <a:r>
              <a:rPr lang="en-US" sz="4000" b="0" i="0" dirty="0">
                <a:solidFill>
                  <a:srgbClr val="00339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rgbClr val="003399"/>
                </a:solidFill>
                <a:effectLst/>
                <a:latin typeface="Arial" panose="020B0604020202020204" pitchFamily="34" charset="0"/>
              </a:rPr>
              <a:t>Công</a:t>
            </a:r>
            <a:r>
              <a:rPr lang="en-US" sz="4000" b="0" i="0" dirty="0">
                <a:solidFill>
                  <a:srgbClr val="00339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rgbClr val="003399"/>
                </a:solidFill>
                <a:effectLst/>
                <a:latin typeface="Arial" panose="020B0604020202020204" pitchFamily="34" charset="0"/>
              </a:rPr>
              <a:t>vụ</a:t>
            </a:r>
            <a:r>
              <a:rPr lang="en-US" sz="4000" b="0" i="0" dirty="0">
                <a:solidFill>
                  <a:srgbClr val="003399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4000" dirty="0">
              <a:solidFill>
                <a:srgbClr val="003399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04E28F-799C-49B5-B7D6-B20926ABA400}"/>
              </a:ext>
            </a:extLst>
          </p:cNvPr>
          <p:cNvSpPr txBox="1"/>
          <p:nvPr/>
        </p:nvSpPr>
        <p:spPr>
          <a:xfrm>
            <a:off x="304800" y="1406939"/>
            <a:ext cx="88392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“Anh em hãy ăn năn sám hối và mỗi người trong anh em hãy chịu phép rửa nhân danh Ðức Kitô”.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697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495550"/>
            <a:ext cx="8610600" cy="2266949"/>
          </a:xfrm>
        </p:spPr>
        <p:txBody>
          <a:bodyPr>
            <a:normAutofit/>
          </a:bodyPr>
          <a:lstStyle/>
          <a:p>
            <a:pPr algn="just"/>
            <a:r>
              <a:rPr lang="vi-VN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Ðáp: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Ðịa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cầu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đầy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ân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sủng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Chúa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7460C4-CB43-4B33-B878-ADA06D79F041}"/>
              </a:ext>
            </a:extLst>
          </p:cNvPr>
          <p:cNvSpPr txBox="1"/>
          <p:nvPr/>
        </p:nvSpPr>
        <p:spPr>
          <a:xfrm>
            <a:off x="2133600" y="666750"/>
            <a:ext cx="45796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</a:rPr>
              <a:t>Đáp</a:t>
            </a:r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</a:rPr>
              <a:t> ca: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F2F70D-3DDE-479B-A326-B799F5D636E3}"/>
              </a:ext>
            </a:extLst>
          </p:cNvPr>
          <p:cNvSpPr txBox="1"/>
          <p:nvPr/>
        </p:nvSpPr>
        <p:spPr>
          <a:xfrm>
            <a:off x="762000" y="1683983"/>
            <a:ext cx="8077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40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Tv 32, 4-5. 18-19. 20 và 22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181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0E5C943-3F73-45F4-90F0-FB71A099268D}"/>
              </a:ext>
            </a:extLst>
          </p:cNvPr>
          <p:cNvSpPr txBox="1"/>
          <p:nvPr/>
        </p:nvSpPr>
        <p:spPr>
          <a:xfrm>
            <a:off x="609600" y="1047750"/>
            <a:ext cx="815340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Alleluia, alleluia! – Thầy sẽ xin Chúa Cha và Người sẽ ban cho các con một Ðấng Phù Trợ khác, để ở cùng các con luôn mãi. – Alleluia.</a:t>
            </a:r>
            <a:endParaRPr lang="en-US" sz="4400" b="1" i="0" dirty="0">
              <a:solidFill>
                <a:srgbClr val="C00000"/>
              </a:solidFill>
              <a:effectLst/>
              <a:latin typeface="Helvetica Neue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2A1233-1508-4DE9-9C77-456EB2DE98BE}"/>
              </a:ext>
            </a:extLst>
          </p:cNvPr>
          <p:cNvSpPr txBox="1"/>
          <p:nvPr/>
        </p:nvSpPr>
        <p:spPr>
          <a:xfrm>
            <a:off x="2286000" y="40141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Alleluia: Ga 14, 8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483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/>
          </a:p>
        </p:txBody>
      </p:sp>
      <p:pic>
        <p:nvPicPr>
          <p:cNvPr id="1026" name="Picture 2" descr="t3 BNPS">
            <a:extLst>
              <a:ext uri="{FF2B5EF4-FFF2-40B4-BE49-F238E27FC236}">
                <a16:creationId xmlns:a16="http://schemas.microsoft.com/office/drawing/2014/main" id="{69B85DD6-7B01-47F9-BA59-095CD15D9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5077E6-2093-4B76-B6DF-ADB120A0C1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48" y="404515"/>
            <a:ext cx="990600" cy="990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664562F-87FE-4B51-A29F-E14BCB02F29F}"/>
              </a:ext>
            </a:extLst>
          </p:cNvPr>
          <p:cNvSpPr txBox="1"/>
          <p:nvPr/>
        </p:nvSpPr>
        <p:spPr>
          <a:xfrm>
            <a:off x="4572000" y="209550"/>
            <a:ext cx="4114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b-NO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Phúc Âm: Ga 20, 11-18</a:t>
            </a:r>
            <a:endParaRPr lang="en-US" sz="2800" b="1" i="0" dirty="0">
              <a:solidFill>
                <a:srgbClr val="FFFF0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740111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E4E9A2B-8C0B-49D1-A6A6-1AF2074CCE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76" y="0"/>
            <a:ext cx="9164075" cy="5143500"/>
          </a:xfrm>
        </p:spPr>
      </p:pic>
    </p:spTree>
    <p:extLst>
      <p:ext uri="{BB962C8B-B14F-4D97-AF65-F5344CB8AC3E}">
        <p14:creationId xmlns:p14="http://schemas.microsoft.com/office/powerpoint/2010/main" val="1619322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48F3DDA-7CAD-4057-9CD4-77C8F38129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21"/>
            <a:ext cx="9144000" cy="5144621"/>
          </a:xfrm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C50B7DE3-055A-4F40-8C13-8BAD17439B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95571"/>
            <a:ext cx="3352800" cy="39617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C29167-AC72-4326-AE84-AE1FF5C102D7}"/>
              </a:ext>
            </a:extLst>
          </p:cNvPr>
          <p:cNvSpPr txBox="1"/>
          <p:nvPr/>
        </p:nvSpPr>
        <p:spPr>
          <a:xfrm>
            <a:off x="4267200" y="158115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 LỄ</a:t>
            </a:r>
          </a:p>
        </p:txBody>
      </p:sp>
    </p:spTree>
    <p:extLst>
      <p:ext uri="{BB962C8B-B14F-4D97-AF65-F5344CB8AC3E}">
        <p14:creationId xmlns:p14="http://schemas.microsoft.com/office/powerpoint/2010/main" val="4092863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352550"/>
          </a:xfrm>
        </p:spPr>
        <p:txBody>
          <a:bodyPr/>
          <a:lstStyle/>
          <a:p>
            <a:r>
              <a:rPr lang="en-US" sz="6000" dirty="0">
                <a:solidFill>
                  <a:srgbClr val="C00000"/>
                </a:solidFill>
              </a:rPr>
              <a:t>Ca </a:t>
            </a:r>
            <a:r>
              <a:rPr lang="en-US" sz="6000" dirty="0" err="1">
                <a:solidFill>
                  <a:srgbClr val="C00000"/>
                </a:solidFill>
              </a:rPr>
              <a:t>Hiệp</a:t>
            </a:r>
            <a:r>
              <a:rPr lang="en-US" sz="6000" dirty="0">
                <a:solidFill>
                  <a:srgbClr val="C00000"/>
                </a:solidFill>
              </a:rPr>
              <a:t> </a:t>
            </a:r>
            <a:r>
              <a:rPr lang="en-US" sz="6000" dirty="0" err="1">
                <a:solidFill>
                  <a:srgbClr val="C00000"/>
                </a:solidFill>
              </a:rPr>
              <a:t>Lễ</a:t>
            </a:r>
            <a:endParaRPr lang="en-US" i="1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B444A3-13DC-4DF9-B57F-74152CD4DA28}"/>
              </a:ext>
            </a:extLst>
          </p:cNvPr>
          <p:cNvSpPr txBox="1"/>
          <p:nvPr/>
        </p:nvSpPr>
        <p:spPr>
          <a:xfrm>
            <a:off x="685800" y="1200150"/>
            <a:ext cx="80010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Nếu anh em đã sống lại với Đức Ki-tô, anh em hãy tìm những sự trên trời, nơi Đức Ki-tô ngự bên hữu Thiên Chúa; Anh em hãy nghĩ đến những sự trên trời, Alêluia.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7959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208</Words>
  <Application>Microsoft Office PowerPoint</Application>
  <PresentationFormat>On-screen Show (16:9)</PresentationFormat>
  <Paragraphs>16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Helvetica Neue</vt:lpstr>
      <vt:lpstr>UTM American Sans</vt:lpstr>
      <vt:lpstr>Office Theme</vt:lpstr>
      <vt:lpstr>4_Office Theme</vt:lpstr>
      <vt:lpstr>16_Office Theme</vt:lpstr>
      <vt:lpstr>17_Office Theme</vt:lpstr>
      <vt:lpstr>12_Office Theme</vt:lpstr>
      <vt:lpstr>PowerPoint Presentation</vt:lpstr>
      <vt:lpstr>Ca Nhập Lễ Chúa đã cho họ uống nước khôn ngoan; sự khôn ngoan sẽ ở trong họ, sẽ không bị chuyển hướng và sẽ làm cho họ hân hoan đến muôn đời – Alêluia.</vt:lpstr>
      <vt:lpstr>Bài đọc 1. Cv 2, 36-41</vt:lpstr>
      <vt:lpstr>Ðáp: Ðịa cầu đầy ân sủng Chúa</vt:lpstr>
      <vt:lpstr>PowerPoint Presentation</vt:lpstr>
      <vt:lpstr>PowerPoint Presentation</vt:lpstr>
      <vt:lpstr>PowerPoint Presentation</vt:lpstr>
      <vt:lpstr>PowerPoint Presentation</vt:lpstr>
      <vt:lpstr>Ca Hiệp Lễ</vt:lpstr>
      <vt:lpstr>Ca Kết Lễ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Thánh Vịnh 117 Chúa Nhật Phục Sinh Lm, Kim Long</dc:title>
  <dc:creator>Hùng Nam</dc:creator>
  <cp:lastModifiedBy>PC</cp:lastModifiedBy>
  <cp:revision>30</cp:revision>
  <dcterms:created xsi:type="dcterms:W3CDTF">2025-03-06T03:16:32Z</dcterms:created>
  <dcterms:modified xsi:type="dcterms:W3CDTF">2025-04-17T08:23:03Z</dcterms:modified>
</cp:coreProperties>
</file>