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7" r:id="rId7"/>
    <p:sldId id="278" r:id="rId8"/>
    <p:sldId id="282" r:id="rId9"/>
    <p:sldId id="283" r:id="rId10"/>
    <p:sldId id="30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DE3807-1A0E-48E4-9E75-E8CC1F244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75CE84-962E-41C7-8884-74F1D4763569}"/>
              </a:ext>
            </a:extLst>
          </p:cNvPr>
          <p:cNvSpPr txBox="1"/>
          <p:nvPr/>
        </p:nvSpPr>
        <p:spPr>
          <a:xfrm>
            <a:off x="1739384" y="3198641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4E3920-AD35-49A2-9B7D-722540ABA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43341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DE3807-1A0E-48E4-9E75-E8CC1F244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75CE84-962E-41C7-8884-74F1D4763569}"/>
              </a:ext>
            </a:extLst>
          </p:cNvPr>
          <p:cNvSpPr txBox="1"/>
          <p:nvPr/>
        </p:nvSpPr>
        <p:spPr>
          <a:xfrm>
            <a:off x="1739384" y="3198641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4E3920-AD35-49A2-9B7D-722540ABA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43341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5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62175" y="726391"/>
            <a:ext cx="8625439" cy="415498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chi ai?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ai? Khi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thịt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thù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ghét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té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gục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73223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“Vò bột không cạn và bình dầu không giảm như lời Chúa đã dùng lời Êlia mà phán”.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V 17, 7-16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2761550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endParaRPr lang="en-US" sz="400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156" y="2994053"/>
            <a:ext cx="3985692" cy="214944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chiếu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nhan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mình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(c. 7b).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4, 2-3. 4-5. 7-8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8, 12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“Ta là sự sáng thế gian, ai theo Ta, sẽ được ánh sáng ban sự sống”.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DE3807-1A0E-48E4-9E75-E8CC1F244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975CE84-962E-41C7-8884-74F1D4763569}"/>
              </a:ext>
            </a:extLst>
          </p:cNvPr>
          <p:cNvSpPr txBox="1"/>
          <p:nvPr/>
        </p:nvSpPr>
        <p:spPr>
          <a:xfrm>
            <a:off x="1739384" y="3198641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5, 13-16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4E3920-AD35-49A2-9B7D-722540ABA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8" y="343341"/>
            <a:ext cx="1011504" cy="1011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090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là sơn động chỗ tôi nương mình, là Đấng cứu độ và là sức hộ phù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204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65</cp:revision>
  <dcterms:created xsi:type="dcterms:W3CDTF">2018-11-13T15:52:26Z</dcterms:created>
  <dcterms:modified xsi:type="dcterms:W3CDTF">2026-05-23T10:08:58Z</dcterms:modified>
</cp:coreProperties>
</file>