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9" r:id="rId7"/>
    <p:sldId id="278" r:id="rId8"/>
    <p:sldId id="282" r:id="rId9"/>
    <p:sldId id="283" r:id="rId10"/>
    <p:sldId id="31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1AF013-7881-42DE-A90B-D6126A562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F80CD5-2098-4584-B5B0-8FF36ADF42C7}"/>
              </a:ext>
            </a:extLst>
          </p:cNvPr>
          <p:cNvSpPr txBox="1"/>
          <p:nvPr/>
        </p:nvSpPr>
        <p:spPr>
          <a:xfrm>
            <a:off x="1779845" y="318245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937534-113F-4127-AB8C-21E22FC18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23" y="439706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1AF013-7881-42DE-A90B-D6126A562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F80CD5-2098-4584-B5B0-8FF36ADF42C7}"/>
              </a:ext>
            </a:extLst>
          </p:cNvPr>
          <p:cNvSpPr txBox="1"/>
          <p:nvPr/>
        </p:nvSpPr>
        <p:spPr>
          <a:xfrm>
            <a:off x="1779845" y="318245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937534-113F-4127-AB8C-21E22FC18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23" y="439706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9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“Ngươi đã làm cho Israel phạm tội”.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V 21, 17-29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6152" y="2149446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859146"/>
            <a:ext cx="4235848" cy="228435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xót thương, lạy Chúa, vì chúng con đã phạm tội.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50, 3-4. 5-6a. 11 và 16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Lạy Chúa, xin dạy bảo con về lối bước của Chúa, và xin hướng dẫn con trong chân lý của Ngài.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1AF013-7881-42DE-A90B-D6126A562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F80CD5-2098-4584-B5B0-8FF36ADF42C7}"/>
              </a:ext>
            </a:extLst>
          </p:cNvPr>
          <p:cNvSpPr txBox="1"/>
          <p:nvPr/>
        </p:nvSpPr>
        <p:spPr>
          <a:xfrm>
            <a:off x="1779845" y="3182456"/>
            <a:ext cx="65059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5, 43-48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937534-113F-4127-AB8C-21E22FC18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23" y="439706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372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184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67</cp:revision>
  <dcterms:created xsi:type="dcterms:W3CDTF">2018-11-13T15:52:26Z</dcterms:created>
  <dcterms:modified xsi:type="dcterms:W3CDTF">2026-06-03T07:39:24Z</dcterms:modified>
</cp:coreProperties>
</file>