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76" r:id="rId11"/>
    <p:sldId id="1046" r:id="rId12"/>
    <p:sldId id="346" r:id="rId13"/>
    <p:sldId id="445" r:id="rId14"/>
    <p:sldId id="107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2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2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AD2F9CC-6C47-429B-B91D-8D5F73873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06"/>
            <a:ext cx="9144000" cy="521911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DFC123-CB8B-4038-A3B8-27864B617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204"/>
            <a:ext cx="1066800" cy="1066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3C21E5-0D72-4127-AF41-4DC09C44EF29}"/>
              </a:ext>
            </a:extLst>
          </p:cNvPr>
          <p:cNvSpPr txBox="1"/>
          <p:nvPr/>
        </p:nvSpPr>
        <p:spPr>
          <a:xfrm>
            <a:off x="2552700" y="84714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BA TUẦN XIII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AD2F9CC-6C47-429B-B91D-8D5F73873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06"/>
            <a:ext cx="9144000" cy="521911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DFC123-CB8B-4038-A3B8-27864B617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204"/>
            <a:ext cx="1066800" cy="1066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3C21E5-0D72-4127-AF41-4DC09C44EF29}"/>
              </a:ext>
            </a:extLst>
          </p:cNvPr>
          <p:cNvSpPr txBox="1"/>
          <p:nvPr/>
        </p:nvSpPr>
        <p:spPr>
          <a:xfrm>
            <a:off x="2552700" y="84714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BA TUẦN XIII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28750"/>
            <a:ext cx="8610600" cy="32765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Hết thảy chư dân, hãy vỗ tay, hãy reo mừng Thiên Chúa với tiếng reo vui.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171700" y="82635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 19, 15-29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0125"/>
            <a:ext cx="3810001" cy="20584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8600" y="699396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“Chúa cho mưa sinh diêm và lửa xuống trên thành Sôđôma và Gômôra”.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98120" y="2475784"/>
            <a:ext cx="8435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305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con nhìn xem tình thương Ngài trước mắt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990600" y="112022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25, 2-3. 9-10. 11-12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tớ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 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AD2F9CC-6C47-429B-B91D-8D5F73873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06"/>
            <a:ext cx="9144000" cy="521911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DFC123-CB8B-4038-A3B8-27864B617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204"/>
            <a:ext cx="1066800" cy="1066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3C21E5-0D72-4127-AF41-4DC09C44EF29}"/>
              </a:ext>
            </a:extLst>
          </p:cNvPr>
          <p:cNvSpPr txBox="1"/>
          <p:nvPr/>
        </p:nvSpPr>
        <p:spPr>
          <a:xfrm>
            <a:off x="4038600" y="3105150"/>
            <a:ext cx="4076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Mt 8, 23-27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toàn thể con người tôi hãy chúc tụng thánh danh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164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Hết thảy chư dân, hãy vỗ tay, hãy reo mừng Thiên Chúa với tiếng reo vui.</vt:lpstr>
      <vt:lpstr>PowerPoint Presentation</vt:lpstr>
      <vt:lpstr>Ðáp:  Lạy Chúa, con nhìn xem tình thương Ngài trước mắt</vt:lpstr>
      <vt:lpstr>Alleluia, alleluia! – Lạy Chúa, xin hãy phán, vì tôi tớ Chúa đang lắng tai nghe; Chúa có lời ban sự sống đời đời. –  Alleluia.</vt:lpstr>
      <vt:lpstr>PowerPoint Presentation</vt:lpstr>
      <vt:lpstr>PowerPoint Presentation</vt:lpstr>
      <vt:lpstr>Linh hồn tôi ơi, hãy chúc tụng Chúa, và toàn thể con người tôi hãy chúc tụng thánh danh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150</cp:revision>
  <dcterms:created xsi:type="dcterms:W3CDTF">2021-12-05T01:20:54Z</dcterms:created>
  <dcterms:modified xsi:type="dcterms:W3CDTF">2025-06-23T12:17:21Z</dcterms:modified>
</cp:coreProperties>
</file>