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4" r:id="rId11"/>
    <p:sldId id="1046" r:id="rId12"/>
    <p:sldId id="346" r:id="rId13"/>
    <p:sldId id="445" r:id="rId14"/>
    <p:sldId id="108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152235-80D5-4AF7-99DD-B629CE38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9B7D72-CD9F-4D7E-8B65-AE0A609FB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2E2F46-150B-4E94-9A52-8D776F28CFA5}"/>
              </a:ext>
            </a:extLst>
          </p:cNvPr>
          <p:cNvSpPr txBox="1"/>
          <p:nvPr/>
        </p:nvSpPr>
        <p:spPr>
          <a:xfrm>
            <a:off x="2514600" y="111384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152235-80D5-4AF7-99DD-B629CE38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9B7D72-CD9F-4D7E-8B65-AE0A609FB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2E2F46-150B-4E94-9A52-8D776F28CFA5}"/>
              </a:ext>
            </a:extLst>
          </p:cNvPr>
          <p:cNvSpPr txBox="1"/>
          <p:nvPr/>
        </p:nvSpPr>
        <p:spPr>
          <a:xfrm>
            <a:off x="2514600" y="111384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Giêsu vào một làng kia, và có một phụ nữ tên là Martha rước Người vào nhà mình.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Ga 4, 7-16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96657"/>
            <a:ext cx="3962400" cy="2233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52400" y="699396"/>
            <a:ext cx="89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“Thiên Chúa thương yêu chúng ta trước”.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81000" y="1873218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nhất của Thánh Gioan Tông đồ.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52550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 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152235-80D5-4AF7-99DD-B629CE38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9B7D72-CD9F-4D7E-8B65-AE0A609FB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2E2F46-150B-4E94-9A52-8D776F28CFA5}"/>
              </a:ext>
            </a:extLst>
          </p:cNvPr>
          <p:cNvSpPr txBox="1"/>
          <p:nvPr/>
        </p:nvSpPr>
        <p:spPr>
          <a:xfrm>
            <a:off x="3657600" y="2580144"/>
            <a:ext cx="419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11, 19-27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Martha thưa cùng Chúa Giêsu rằng: Thầy là Đấng Kitô, Con Thiên Chúa hằng sống, đã đến trong thế gian.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154</Words>
  <Application>Microsoft Office PowerPoint</Application>
  <PresentationFormat>On-screen Show (16:9)</PresentationFormat>
  <Paragraphs>20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Chúa Giêsu vào một làng kia, và có một phụ nữ tên là Martha rước Người vào nhà mình.</vt:lpstr>
      <vt:lpstr>PowerPoint Presentation</vt:lpstr>
      <vt:lpstr>Ðáp:  Tôi chúc tụng Chúa trong mọi lúc.</vt:lpstr>
      <vt:lpstr>Alleluia, alleluia!  – Chúa phán: “Ta là ánh sáng thế gian; ai theo Ta, sẽ có ánh sáng ban sự sống. –  Alleluia.</vt:lpstr>
      <vt:lpstr>PowerPoint Presentation</vt:lpstr>
      <vt:lpstr>PowerPoint Presentation</vt:lpstr>
      <vt:lpstr>Martha thưa cùng Chúa Giêsu rằng: Thầy là Đấng Kitô, Con Thiên Chúa hằng sống, đã đến trong thế gian.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158</cp:revision>
  <dcterms:created xsi:type="dcterms:W3CDTF">2021-12-05T01:20:54Z</dcterms:created>
  <dcterms:modified xsi:type="dcterms:W3CDTF">2025-07-21T11:16:44Z</dcterms:modified>
</cp:coreProperties>
</file>