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6" r:id="rId2"/>
    <p:sldMasterId id="2147483760" r:id="rId3"/>
    <p:sldMasterId id="2147483796" r:id="rId4"/>
    <p:sldMasterId id="2147483856" r:id="rId5"/>
  </p:sldMasterIdLst>
  <p:notesMasterIdLst>
    <p:notesMasterId r:id="rId16"/>
  </p:notesMasterIdLst>
  <p:sldIdLst>
    <p:sldId id="1071" r:id="rId6"/>
    <p:sldId id="316" r:id="rId7"/>
    <p:sldId id="1029" r:id="rId8"/>
    <p:sldId id="1056" r:id="rId9"/>
    <p:sldId id="426" r:id="rId10"/>
    <p:sldId id="1086" r:id="rId11"/>
    <p:sldId id="1046" r:id="rId12"/>
    <p:sldId id="346" r:id="rId13"/>
    <p:sldId id="445" r:id="rId14"/>
    <p:sldId id="1087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5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22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1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4C7381-383A-4E30-82AD-917C643B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026"/>
            <a:ext cx="9144000" cy="513347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D52E70-18E8-4974-97D5-72845F957989}"/>
              </a:ext>
            </a:extLst>
          </p:cNvPr>
          <p:cNvSpPr txBox="1"/>
          <p:nvPr/>
        </p:nvSpPr>
        <p:spPr>
          <a:xfrm>
            <a:off x="2286000" y="111384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XVIII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4C7381-383A-4E30-82AD-917C643B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026"/>
            <a:ext cx="9144000" cy="513347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D52E70-18E8-4974-97D5-72845F957989}"/>
              </a:ext>
            </a:extLst>
          </p:cNvPr>
          <p:cNvSpPr txBox="1"/>
          <p:nvPr/>
        </p:nvSpPr>
        <p:spPr>
          <a:xfrm>
            <a:off x="2286000" y="111384"/>
            <a:ext cx="6934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THỨ BA TUẦN XVIII THƯỜNG NIÊN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1276350"/>
            <a:ext cx="8610600" cy="3276599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vui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chớ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chậm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trễ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vi-VN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86BB9-B6F7-4999-BCC7-DB0AD72AC438}"/>
              </a:ext>
            </a:extLst>
          </p:cNvPr>
          <p:cNvSpPr txBox="1"/>
          <p:nvPr/>
        </p:nvSpPr>
        <p:spPr>
          <a:xfrm>
            <a:off x="2209800" y="174844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 nhập 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14676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Ds 12, 1-13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724151"/>
            <a:ext cx="4800600" cy="2706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220980" y="730985"/>
            <a:ext cx="8770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Một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mình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tôi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không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mang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nổi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</a:t>
            </a:r>
            <a:r>
              <a:rPr lang="en-US" sz="40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”.</a:t>
            </a:r>
            <a:endParaRPr lang="vi-VN" sz="40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381000" y="1962150"/>
            <a:ext cx="53492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Dân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Số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2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54708"/>
            <a:ext cx="8534400" cy="2438400"/>
          </a:xfrm>
        </p:spPr>
        <p:txBody>
          <a:bodyPr>
            <a:normAutofit/>
          </a:bodyPr>
          <a:lstStyle/>
          <a:p>
            <a:pPr algn="l"/>
            <a:r>
              <a:rPr lang="en-US" sz="4900" b="1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sz="49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vi-VN" sz="49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nguyện thương con theo lòng nhân hậu Chúa, vì con đã phạm tội</a:t>
            </a:r>
            <a:endParaRPr lang="en-US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B1B11A-6F83-4AF2-A82F-8A90599E79EB}"/>
              </a:ext>
            </a:extLst>
          </p:cNvPr>
          <p:cNvSpPr txBox="1"/>
          <p:nvPr/>
        </p:nvSpPr>
        <p:spPr>
          <a:xfrm>
            <a:off x="3124200" y="28575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101A7-7A50-4267-B637-FFC602B63662}"/>
              </a:ext>
            </a:extLst>
          </p:cNvPr>
          <p:cNvSpPr txBox="1"/>
          <p:nvPr/>
        </p:nvSpPr>
        <p:spPr>
          <a:xfrm>
            <a:off x="838200" y="1185267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50, 3-4. 5-6a. 6bc-7. 12-13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4800600"/>
          </a:xfrm>
        </p:spPr>
        <p:txBody>
          <a:bodyPr>
            <a:noAutofit/>
          </a:bodyPr>
          <a:lstStyle/>
          <a:p>
            <a:pPr algn="just"/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vi-VN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– Lạy Chúa, xin dạy bảo con lối bước của Chúa và xin hướng dẫn con trong chân lý của Ngài. – 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b="1" u="sng" dirty="0">
              <a:solidFill>
                <a:srgbClr val="FFFF00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52EA4-B009-4116-98E7-6C3B19C7F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79E212-D0C4-4E7A-92DE-646FE81CBA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979"/>
            <a:ext cx="1066800" cy="1066800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4C7381-383A-4E30-82AD-917C643B0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513347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D52E70-18E8-4974-97D5-72845F957989}"/>
              </a:ext>
            </a:extLst>
          </p:cNvPr>
          <p:cNvSpPr txBox="1"/>
          <p:nvPr/>
        </p:nvSpPr>
        <p:spPr>
          <a:xfrm>
            <a:off x="4038600" y="3257550"/>
            <a:ext cx="441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Mt 14, 22-36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7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30997"/>
            <a:ext cx="8382000" cy="3619499"/>
          </a:xfrm>
        </p:spPr>
        <p:txBody>
          <a:bodyPr>
            <a:normAutofit/>
          </a:bodyPr>
          <a:lstStyle/>
          <a:p>
            <a:pPr algn="just"/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xin ban cho chúng tôi bánh bởi trời, có đủ mọi mùi thơm ngon và mọi hương vị ngọt ngào.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745E0C-A35F-4DDD-A95C-64550B5F1418}"/>
              </a:ext>
            </a:extLst>
          </p:cNvPr>
          <p:cNvSpPr txBox="1"/>
          <p:nvPr/>
        </p:nvSpPr>
        <p:spPr>
          <a:xfrm>
            <a:off x="2438400" y="-1143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191</Words>
  <Application>Microsoft Office PowerPoint</Application>
  <PresentationFormat>On-screen Show (16:9)</PresentationFormat>
  <Paragraphs>21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</vt:lpstr>
      <vt:lpstr>Calibri</vt:lpstr>
      <vt:lpstr>Helvetica Neue</vt:lpstr>
      <vt:lpstr>UTM American Sans</vt:lpstr>
      <vt:lpstr>Office Theme</vt:lpstr>
      <vt:lpstr>5_Office Theme</vt:lpstr>
      <vt:lpstr>6_Office Theme</vt:lpstr>
      <vt:lpstr>9_Office Theme</vt:lpstr>
      <vt:lpstr>10_Office Theme</vt:lpstr>
      <vt:lpstr>PowerPoint Presentation</vt:lpstr>
      <vt:lpstr>Ôi Thiên Chúa, xin Chúa vui lòng giải thoát tôi, Lạy Chúa, xin Ngài hãy mau mau giúp đỡ tôi. Chúa là Đấng giúp đỡ và giải thoát tôi; Ôi lạy Chúa, xin Ngài chớ nên chậm trễ.</vt:lpstr>
      <vt:lpstr>PowerPoint Presentation</vt:lpstr>
      <vt:lpstr>Ðáp:   Lạy Chúa, nguyện thương con theo lòng nhân hậu Chúa, vì con đã phạm tội</vt:lpstr>
      <vt:lpstr>Alleluia, alleluia!  – Lạy Chúa, xin dạy bảo con lối bước của Chúa và xin hướng dẫn con trong chân lý của Ngài. – Alleluia.</vt:lpstr>
      <vt:lpstr>PowerPoint Presentation</vt:lpstr>
      <vt:lpstr>PowerPoint Presentation</vt:lpstr>
      <vt:lpstr>Lạy Chúa, xin ban cho chúng tôi bánh bởi trời, có đủ mọi mùi thơm ngon và mọi hương vị ngọt ngào.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159</cp:revision>
  <dcterms:created xsi:type="dcterms:W3CDTF">2021-12-05T01:20:54Z</dcterms:created>
  <dcterms:modified xsi:type="dcterms:W3CDTF">2025-07-22T03:21:45Z</dcterms:modified>
</cp:coreProperties>
</file>