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8" r:id="rId11"/>
    <p:sldId id="1046" r:id="rId12"/>
    <p:sldId id="346" r:id="rId13"/>
    <p:sldId id="445" r:id="rId14"/>
    <p:sldId id="108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6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50010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40471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D5B9CAA9-335A-475E-A281-7828A8EAA9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0767"/>
            <a:ext cx="9144001" cy="5143500"/>
          </a:xfrm>
        </p:spPr>
      </p:pic>
      <p:pic>
        <p:nvPicPr>
          <p:cNvPr id="12" name="Picture 11">
            <a:extLst>
              <a:ext uri="{FF2B5EF4-FFF2-40B4-BE49-F238E27FC236}">
                <a16:creationId xmlns:a16="http://schemas.microsoft.com/office/drawing/2014/main" id="{6373BF4D-0DAF-489E-B3ED-DBF23EB8E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18072"/>
            <a:ext cx="1066800" cy="1066800"/>
          </a:xfrm>
          <a:prstGeom prst="rect">
            <a:avLst/>
          </a:prstGeom>
        </p:spPr>
      </p:pic>
      <p:sp>
        <p:nvSpPr>
          <p:cNvPr id="13" name="TextBox 12">
            <a:extLst>
              <a:ext uri="{FF2B5EF4-FFF2-40B4-BE49-F238E27FC236}">
                <a16:creationId xmlns:a16="http://schemas.microsoft.com/office/drawing/2014/main" id="{D2D0DC33-22CF-47CA-93C7-D5818363F08E}"/>
              </a:ext>
            </a:extLst>
          </p:cNvPr>
          <p:cNvSpPr txBox="1"/>
          <p:nvPr/>
        </p:nvSpPr>
        <p:spPr>
          <a:xfrm>
            <a:off x="1905000" y="31051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XIX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D5B9CAA9-335A-475E-A281-7828A8EAA9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0767"/>
            <a:ext cx="9144001" cy="5143500"/>
          </a:xfrm>
        </p:spPr>
      </p:pic>
      <p:pic>
        <p:nvPicPr>
          <p:cNvPr id="12" name="Picture 11">
            <a:extLst>
              <a:ext uri="{FF2B5EF4-FFF2-40B4-BE49-F238E27FC236}">
                <a16:creationId xmlns:a16="http://schemas.microsoft.com/office/drawing/2014/main" id="{6373BF4D-0DAF-489E-B3ED-DBF23EB8E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18072"/>
            <a:ext cx="1066800" cy="1066800"/>
          </a:xfrm>
          <a:prstGeom prst="rect">
            <a:avLst/>
          </a:prstGeom>
        </p:spPr>
      </p:pic>
      <p:sp>
        <p:nvSpPr>
          <p:cNvPr id="13" name="TextBox 12">
            <a:extLst>
              <a:ext uri="{FF2B5EF4-FFF2-40B4-BE49-F238E27FC236}">
                <a16:creationId xmlns:a16="http://schemas.microsoft.com/office/drawing/2014/main" id="{D2D0DC33-22CF-47CA-93C7-D5818363F08E}"/>
              </a:ext>
            </a:extLst>
          </p:cNvPr>
          <p:cNvSpPr txBox="1"/>
          <p:nvPr/>
        </p:nvSpPr>
        <p:spPr>
          <a:xfrm>
            <a:off x="1905000" y="31051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XIX THƯỜNG NIÊN C</a:t>
            </a:r>
            <a:endParaRPr lang="en-US" sz="2800" b="1" dirty="0">
              <a:solidFill>
                <a:srgbClr val="FFFF00"/>
              </a:solidFill>
            </a:endParaRPr>
          </a:p>
        </p:txBody>
      </p:sp>
    </p:spTree>
    <p:extLst>
      <p:ext uri="{BB962C8B-B14F-4D97-AF65-F5344CB8AC3E}">
        <p14:creationId xmlns:p14="http://schemas.microsoft.com/office/powerpoint/2010/main" val="40437031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763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xin Chúa nhìn lại lời minh ước, và xin đừng nỡ lãng quên đời sống con người cơ khổ. Lạy Chúa, xin Chúa đứng lên xét xử, và xin đừng quên lãng những ai tìm kiếm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174844"/>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Ðnl</a:t>
            </a:r>
            <a:r>
              <a:rPr lang="en-US" sz="4000" b="0" i="0" dirty="0">
                <a:solidFill>
                  <a:schemeClr val="bg1"/>
                </a:solidFill>
                <a:effectLst/>
                <a:latin typeface="Arial" panose="020B0604020202020204" pitchFamily="34" charset="0"/>
              </a:rPr>
              <a:t> 31, 1-8</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282567"/>
            <a:ext cx="3810000" cy="214775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0980" y="730985"/>
            <a:ext cx="8770620" cy="1938992"/>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“Giosuê, anh hãy dũng mạnh và can đảm: anh sẽ đem dân vào Ðất Nước”.</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04800" y="2644522"/>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Đệ</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Nhị</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Luật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Chúa lấy dân Người làm phần riêng mình (c. 9a).</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219200" y="1120229"/>
            <a:ext cx="7162800" cy="769441"/>
          </a:xfrm>
          <a:prstGeom prst="rect">
            <a:avLst/>
          </a:prstGeom>
          <a:noFill/>
        </p:spPr>
        <p:txBody>
          <a:bodyPr wrap="square" rtlCol="0">
            <a:spAutoFit/>
          </a:bodyPr>
          <a:lstStyle/>
          <a:p>
            <a:r>
              <a:rPr lang="it-IT" sz="4400" b="0" i="0" dirty="0">
                <a:solidFill>
                  <a:schemeClr val="bg1"/>
                </a:solidFill>
                <a:effectLst/>
                <a:latin typeface="Arial" panose="020B0604020202020204" pitchFamily="34" charset="0"/>
              </a:rPr>
              <a:t>Ðnl 32, 3-4a. 7. 8. 9 và 12</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tớ</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lắng</a:t>
            </a:r>
            <a:r>
              <a:rPr lang="en-US" b="1" i="0" dirty="0">
                <a:solidFill>
                  <a:schemeClr val="bg1"/>
                </a:solidFill>
                <a:effectLst/>
                <a:latin typeface="Arial" panose="020B0604020202020204" pitchFamily="34" charset="0"/>
              </a:rPr>
              <a:t> tai </a:t>
            </a:r>
            <a:r>
              <a:rPr lang="en-US" b="1" i="0" dirty="0" err="1">
                <a:solidFill>
                  <a:schemeClr val="bg1"/>
                </a:solidFill>
                <a:effectLst/>
                <a:latin typeface="Arial" panose="020B0604020202020204" pitchFamily="34" charset="0"/>
              </a:rPr>
              <a:t>nghe</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có</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ban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D5B9CAA9-335A-475E-A281-7828A8EAA9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0767"/>
            <a:ext cx="9144001" cy="5143500"/>
          </a:xfrm>
        </p:spPr>
      </p:pic>
      <p:pic>
        <p:nvPicPr>
          <p:cNvPr id="12" name="Picture 11">
            <a:extLst>
              <a:ext uri="{FF2B5EF4-FFF2-40B4-BE49-F238E27FC236}">
                <a16:creationId xmlns:a16="http://schemas.microsoft.com/office/drawing/2014/main" id="{6373BF4D-0DAF-489E-B3ED-DBF23EB8E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18072"/>
            <a:ext cx="1066800" cy="1066800"/>
          </a:xfrm>
          <a:prstGeom prst="rect">
            <a:avLst/>
          </a:prstGeom>
        </p:spPr>
      </p:pic>
      <p:sp>
        <p:nvSpPr>
          <p:cNvPr id="13" name="TextBox 12">
            <a:extLst>
              <a:ext uri="{FF2B5EF4-FFF2-40B4-BE49-F238E27FC236}">
                <a16:creationId xmlns:a16="http://schemas.microsoft.com/office/drawing/2014/main" id="{D2D0DC33-22CF-47CA-93C7-D5818363F08E}"/>
              </a:ext>
            </a:extLst>
          </p:cNvPr>
          <p:cNvSpPr txBox="1"/>
          <p:nvPr/>
        </p:nvSpPr>
        <p:spPr>
          <a:xfrm>
            <a:off x="2514600" y="3181350"/>
            <a:ext cx="56388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18, 1-5. 10. 12-14</a:t>
            </a:r>
            <a:endParaRPr lang="en-US" sz="2800" b="1" dirty="0">
              <a:solidFill>
                <a:srgbClr val="FFFF00"/>
              </a:solidFill>
            </a:endParaRPr>
          </a:p>
        </p:txBody>
      </p:sp>
    </p:spTree>
    <p:extLst>
      <p:ext uri="{BB962C8B-B14F-4D97-AF65-F5344CB8AC3E}">
        <p14:creationId xmlns:p14="http://schemas.microsoft.com/office/powerpoint/2010/main" val="3558423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Hỡi Giê-ru-sa-lem, hãy ca tụng Chúa, Đấng đã cho ngươi ăn no tinh hoa lúa mì.</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1143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200</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xin Chúa nhìn lại lời minh ước, và xin đừng nỡ lãng quên đời sống con người cơ khổ. Lạy Chúa, xin Chúa đứng lên xét xử, và xin đừng quên lãng những ai tìm kiếm Chúa.</vt:lpstr>
      <vt:lpstr>PowerPoint Presentation</vt:lpstr>
      <vt:lpstr>Ðáp:   Chúa lấy dân Người làm phần riêng mình (c. 9a).</vt:lpstr>
      <vt:lpstr>Alleluia, alleluia! – Lạy Chúa, xin hãy phán, vì tôi tớ Chúa đang lắng tai nghe: Chúa có lời ban sự sống đời đời. – Alleluia.</vt:lpstr>
      <vt:lpstr>PowerPoint Presentation</vt:lpstr>
      <vt:lpstr>PowerPoint Presentation</vt:lpstr>
      <vt:lpstr>Hỡi Giê-ru-sa-lem, hãy ca tụng Chúa, Đấng đã cho ngươi ăn no tinh hoa lúa mì.</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161</cp:revision>
  <dcterms:created xsi:type="dcterms:W3CDTF">2021-12-05T01:20:54Z</dcterms:created>
  <dcterms:modified xsi:type="dcterms:W3CDTF">2025-08-02T02:53:11Z</dcterms:modified>
</cp:coreProperties>
</file>