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5" r:id="rId7"/>
    <p:sldId id="278" r:id="rId8"/>
    <p:sldId id="282" r:id="rId9"/>
    <p:sldId id="283" r:id="rId10"/>
    <p:sldId id="306" r:id="rId11"/>
    <p:sldId id="316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F7361C-AB10-4D38-9964-3A94230D6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0AB62-DFB4-44DC-B5F3-F1F2813A6CD7}"/>
              </a:ext>
            </a:extLst>
          </p:cNvPr>
          <p:cNvSpPr txBox="1"/>
          <p:nvPr/>
        </p:nvSpPr>
        <p:spPr>
          <a:xfrm>
            <a:off x="2047285" y="3481860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814812-B109-4EAE-B6D1-A22E5284F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F7361C-AB10-4D38-9964-3A94230D6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0AB62-DFB4-44DC-B5F3-F1F2813A6CD7}"/>
              </a:ext>
            </a:extLst>
          </p:cNvPr>
          <p:cNvSpPr txBox="1"/>
          <p:nvPr/>
        </p:nvSpPr>
        <p:spPr>
          <a:xfrm>
            <a:off x="2047285" y="3481860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814812-B109-4EAE-B6D1-A22E5284F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6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soi sáng mắt tôi để tôi đừng ngủ mê trong sự chết, kẻo kẻ thù tôi nói được rằng: Ta đã thắng nó.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phạm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 1, 10. 16-20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21461" y="2023887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52" y="2670218"/>
            <a:ext cx="4267231" cy="23012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34683" y="1884994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Ai đi đường ngay thẳng, Ta chỉ cho thấy ơn Thiên Chúa cứu độ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49, 8-9. 16bc-17. 21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F7361C-AB10-4D38-9964-3A94230D6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0AB62-DFB4-44DC-B5F3-F1F2813A6CD7}"/>
              </a:ext>
            </a:extLst>
          </p:cNvPr>
          <p:cNvSpPr txBox="1"/>
          <p:nvPr/>
        </p:nvSpPr>
        <p:spPr>
          <a:xfrm>
            <a:off x="2055377" y="3384755"/>
            <a:ext cx="6886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23,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814812-B109-4EAE-B6D1-A22E5284F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85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9175" y="943478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Đấng tối cao, tôi sẽ tường thuật mọi kỳ công của Chúa, tôi sẽ vui mừng và hân hoan trong Chúa, tôi sẽ ca ngợi thánh danh Ngài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180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72</cp:revision>
  <dcterms:created xsi:type="dcterms:W3CDTF">2018-11-13T15:52:26Z</dcterms:created>
  <dcterms:modified xsi:type="dcterms:W3CDTF">2026-02-24T08:26:56Z</dcterms:modified>
</cp:coreProperties>
</file>