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74" r:id="rId2"/>
    <p:sldId id="257" r:id="rId3"/>
    <p:sldId id="258" r:id="rId4"/>
    <p:sldId id="260" r:id="rId5"/>
    <p:sldId id="275" r:id="rId6"/>
    <p:sldId id="315" r:id="rId7"/>
    <p:sldId id="278" r:id="rId8"/>
    <p:sldId id="282" r:id="rId9"/>
    <p:sldId id="283" r:id="rId10"/>
    <p:sldId id="306" r:id="rId11"/>
    <p:sldId id="316" r:id="rId12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5F7361C-AB10-4D38-9964-3A94230D61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570AB62-DFB4-44DC-B5F3-F1F2813A6CD7}"/>
              </a:ext>
            </a:extLst>
          </p:cNvPr>
          <p:cNvSpPr txBox="1"/>
          <p:nvPr/>
        </p:nvSpPr>
        <p:spPr>
          <a:xfrm>
            <a:off x="2047285" y="3481860"/>
            <a:ext cx="688632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BA TUẦN II MÙA CHAY NĂM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2814812-B109-4EAE-B6D1-A22E5284FB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575" y="295191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37B172D-3B4B-4B31-8844-E74626F7A693}"/>
              </a:ext>
            </a:extLst>
          </p:cNvPr>
          <p:cNvSpPr txBox="1"/>
          <p:nvPr/>
        </p:nvSpPr>
        <p:spPr>
          <a:xfrm>
            <a:off x="1549624" y="1708870"/>
            <a:ext cx="634011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72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KẾT LỄ</a:t>
            </a:r>
            <a:endParaRPr lang="en-US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64848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5F7361C-AB10-4D38-9964-3A94230D61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570AB62-DFB4-44DC-B5F3-F1F2813A6CD7}"/>
              </a:ext>
            </a:extLst>
          </p:cNvPr>
          <p:cNvSpPr txBox="1"/>
          <p:nvPr/>
        </p:nvSpPr>
        <p:spPr>
          <a:xfrm>
            <a:off x="2047285" y="3481860"/>
            <a:ext cx="688632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BA TUẦN II MÙA CHAY NĂM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2814812-B109-4EAE-B6D1-A22E5284FB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575" y="295191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866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259280" y="1171366"/>
            <a:ext cx="8625439" cy="2800767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Xin soi sáng mắt tôi để tôi đừng ngủ mê trong sự chết, kẻo kẻ thù tôi nói được rằng: Ta đã thắng nó.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723645" y="-63872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251519" y="577336"/>
            <a:ext cx="8640961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algn="just"/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Chúng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con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đã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phạm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tội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đã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làm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điều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gian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ác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”.</a:t>
            </a:r>
            <a:endParaRPr lang="en-US" sz="44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364816" y="44545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 I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 1, 10. 16-20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421461" y="2023887"/>
            <a:ext cx="889248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Tiên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tri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Isaia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36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8252" y="2670218"/>
            <a:ext cx="4267231" cy="2301278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434683" y="1884994"/>
            <a:ext cx="8063344" cy="212365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Ai đi đường ngay thẳng, Ta chỉ cho thấy ơn Thiên Chúa cứu độ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1205714" y="1069216"/>
            <a:ext cx="71250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49, 8-9. 16bc-17. 21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23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558351" y="104162"/>
            <a:ext cx="772553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Câu Xướng Trước Phúc Âm</a:t>
            </a:r>
            <a:endParaRPr lang="en-US" sz="4400" b="1" dirty="0">
              <a:solidFill>
                <a:srgbClr val="FFFF00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77628" y="1156824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>
              <a:buNone/>
            </a:pP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lời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của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thần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sự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sống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;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có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những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lời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ban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sự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sống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đời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đời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vi-VN" sz="4400" u="sng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5F7361C-AB10-4D38-9964-3A94230D61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570AB62-DFB4-44DC-B5F3-F1F2813A6CD7}"/>
              </a:ext>
            </a:extLst>
          </p:cNvPr>
          <p:cNvSpPr txBox="1"/>
          <p:nvPr/>
        </p:nvSpPr>
        <p:spPr>
          <a:xfrm>
            <a:off x="2055377" y="3384755"/>
            <a:ext cx="688632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 Mt 23, 1-12</a:t>
            </a:r>
            <a:endParaRPr lang="en-US" sz="3200" b="1" dirty="0">
              <a:solidFill>
                <a:srgbClr val="FFFF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2814812-B109-4EAE-B6D1-A22E5284FB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575" y="295191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22859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433679" y="174037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279175" y="943478"/>
            <a:ext cx="8731305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Đấng tối cao, tôi sẽ tường thuật mọi kỳ công của Chúa, tôi sẽ vui mừng và hân hoan trong Chúa, tôi sẽ ca ngợi thánh danh Ngài</a:t>
            </a:r>
            <a:endParaRPr lang="en-US" sz="44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859</TotalTime>
  <Words>180</Words>
  <Application>Microsoft Office PowerPoint</Application>
  <PresentationFormat>On-screen Show (16:9)</PresentationFormat>
  <Paragraphs>17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Albany</vt:lpstr>
      <vt:lpstr>arial</vt:lpstr>
      <vt:lpstr>arial</vt:lpstr>
      <vt:lpstr>Calibri</vt:lpstr>
      <vt:lpstr>Helvetica Neue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72</cp:revision>
  <dcterms:created xsi:type="dcterms:W3CDTF">2018-11-13T15:52:26Z</dcterms:created>
  <dcterms:modified xsi:type="dcterms:W3CDTF">2026-02-24T08:26:56Z</dcterms:modified>
</cp:coreProperties>
</file>