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74" r:id="rId2"/>
    <p:sldId id="257" r:id="rId3"/>
    <p:sldId id="258" r:id="rId4"/>
    <p:sldId id="260" r:id="rId5"/>
    <p:sldId id="275" r:id="rId6"/>
    <p:sldId id="336" r:id="rId7"/>
    <p:sldId id="278" r:id="rId8"/>
    <p:sldId id="284" r:id="rId9"/>
    <p:sldId id="282" r:id="rId10"/>
    <p:sldId id="283" r:id="rId11"/>
    <p:sldId id="337" r:id="rId12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64F969-9AF4-42C6-93AC-E37E51FB1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17"/>
            <a:ext cx="9144000" cy="51333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FCD5D7-4922-4EF7-9018-3F2637F5CD8B}"/>
              </a:ext>
            </a:extLst>
          </p:cNvPr>
          <p:cNvSpPr txBox="1"/>
          <p:nvPr/>
        </p:nvSpPr>
        <p:spPr>
          <a:xfrm>
            <a:off x="2160573" y="3317463"/>
            <a:ext cx="6684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XXIV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03B09B-E783-407B-ADF1-0286D0885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39" y="347958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259280" y="578639"/>
            <a:ext cx="8625439" cy="440120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0">
              <a:lnSpc>
                <a:spcPct val="100000"/>
              </a:lnSpc>
              <a:spcBef>
                <a:spcPts val="965"/>
              </a:spcBef>
              <a:spcAft>
                <a:spcPts val="80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vi-VN" sz="4000" b="1" i="0" dirty="0">
                <a:solidFill>
                  <a:schemeClr val="bg1"/>
                </a:solidFill>
                <a:effectLst/>
              </a:rPr>
              <a:t>Ông Simon nói với Đức Maria rằng: Đây trẻ này được đặt lên khiến cho nhiều người trong Israel phải hư mất hay được sống, và cũng là mục tiêu cho người ta chống đối; và một lưỡi gươm sẽ đâm thâu tâm hồn bà.</a:t>
            </a:r>
            <a:endParaRPr lang="en-US" sz="40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1276" y="-17689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316584" y="863880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“Người đã học vâng phục và đã trở nên căn nguyên ơn cứu độ đời đời”.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3" y="224706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Dt 5, 7-9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51518" y="2859643"/>
            <a:ext cx="8892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Trích thư gửi tín hữu Do-thái.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528" y="3457318"/>
            <a:ext cx="3276915" cy="176721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</a:rPr>
              <a:t>Lạy Chúa, xin cứu sống con theo lượng từ bi của Chúa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Tv 30, 2-3a. 3bc-4. 5-6. 15-18. 19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407339" y="24132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401904" y="663403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+mn-lt"/>
              </a:rPr>
              <a:t> – Ðức Trinh Nữ Maria là người có phúc, Bà xứng đáng lãnh nhận ngành lá tử đạo dưới chân Thập giá Chúa mà không phải chết. –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64F969-9AF4-42C6-93AC-E37E51FB1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21"/>
            <a:ext cx="9144000" cy="51333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FCD5D7-4922-4EF7-9018-3F2637F5CD8B}"/>
              </a:ext>
            </a:extLst>
          </p:cNvPr>
          <p:cNvSpPr txBox="1"/>
          <p:nvPr/>
        </p:nvSpPr>
        <p:spPr>
          <a:xfrm>
            <a:off x="2540899" y="3123254"/>
            <a:ext cx="66840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Phúc Âm: Ga 19, 25-27</a:t>
            </a:r>
            <a:endParaRPr lang="en-US" sz="3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03B09B-E783-407B-ADF1-0286D0885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39" y="347958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23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D1D2B8-41DE-4597-A977-6FAD641A8BC5}"/>
              </a:ext>
            </a:extLst>
          </p:cNvPr>
          <p:cNvSpPr/>
          <p:nvPr/>
        </p:nvSpPr>
        <p:spPr>
          <a:xfrm>
            <a:off x="2438400" y="2114550"/>
            <a:ext cx="624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 NGUYỆN TÍN HỮU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CA340E-9EEB-471A-9B11-1E3886AEF0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09550"/>
            <a:ext cx="2022605" cy="3486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1A6EB-F194-40CB-8DCD-C51936976E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78596"/>
            <a:ext cx="1828799" cy="3264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56B83D-A68C-4D8F-8389-803FA7056D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774757"/>
            <a:ext cx="2743200" cy="13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85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9" y="94149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303450" y="1027021"/>
            <a:ext cx="873130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</a:rPr>
              <a:t>Được thông phần đau khổ của Chúa Kitô, anh em hãy vui mừng, để khi vinh quang của Người được tỏ hiện, anh em được vui mừng hoan hỷ.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64F969-9AF4-42C6-93AC-E37E51FB1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17"/>
            <a:ext cx="9144000" cy="51333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FCD5D7-4922-4EF7-9018-3F2637F5CD8B}"/>
              </a:ext>
            </a:extLst>
          </p:cNvPr>
          <p:cNvSpPr txBox="1"/>
          <p:nvPr/>
        </p:nvSpPr>
        <p:spPr>
          <a:xfrm>
            <a:off x="2160573" y="3317463"/>
            <a:ext cx="6684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XXIV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03B09B-E783-407B-ADF1-0286D0885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39" y="347958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30572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213</Words>
  <Application>Microsoft Office PowerPoint</Application>
  <PresentationFormat>On-screen Show (16:9)</PresentationFormat>
  <Paragraphs>17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85</cp:revision>
  <dcterms:created xsi:type="dcterms:W3CDTF">2018-11-13T15:52:26Z</dcterms:created>
  <dcterms:modified xsi:type="dcterms:W3CDTF">2026-08-19T01:15:58Z</dcterms:modified>
</cp:coreProperties>
</file>