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257" r:id="rId3"/>
    <p:sldId id="258" r:id="rId4"/>
    <p:sldId id="260" r:id="rId5"/>
    <p:sldId id="275" r:id="rId6"/>
    <p:sldId id="338" r:id="rId7"/>
    <p:sldId id="278" r:id="rId8"/>
    <p:sldId id="282" r:id="rId9"/>
    <p:sldId id="283" r:id="rId10"/>
    <p:sldId id="339"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3E92AA-659B-44F2-8216-102FBE90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759"/>
            <a:ext cx="9144001" cy="5120741"/>
          </a:xfrm>
          <a:prstGeom prst="rect">
            <a:avLst/>
          </a:prstGeom>
        </p:spPr>
      </p:pic>
      <p:sp>
        <p:nvSpPr>
          <p:cNvPr id="8" name="TextBox 7">
            <a:extLst>
              <a:ext uri="{FF2B5EF4-FFF2-40B4-BE49-F238E27FC236}">
                <a16:creationId xmlns:a16="http://schemas.microsoft.com/office/drawing/2014/main" id="{39BA7398-477A-46DC-A2C2-E01D2C557BDC}"/>
              </a:ext>
            </a:extLst>
          </p:cNvPr>
          <p:cNvSpPr txBox="1"/>
          <p:nvPr/>
        </p:nvSpPr>
        <p:spPr>
          <a:xfrm>
            <a:off x="1375645" y="3236542"/>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BA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74C34823-2886-4EB8-8E61-B3B735E04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66" y="331775"/>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1196954"/>
            <a:ext cx="8625439" cy="317009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phán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phần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rỗi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dân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kêu</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cầu</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trong</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mọi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gian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truân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nhậm</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lời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và</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sẽ</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đến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muôn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đời</a:t>
            </a:r>
            <a:r>
              <a:rPr lang="en-US" sz="4000" b="1" i="0" dirty="0">
                <a:solidFill>
                  <a:schemeClr val="bg1"/>
                </a:solidFill>
                <a:effectLst/>
                <a:latin typeface="Arial" panose="020B0604020202020204" pitchFamily="34" charset="0"/>
              </a:rPr>
              <a: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en-US" sz="4400" b="1" i="1" dirty="0">
                <a:solidFill>
                  <a:schemeClr val="bg1"/>
                </a:solidFill>
                <a:effectLst/>
                <a:latin typeface="Arial" panose="020B0604020202020204" pitchFamily="34" charset="0"/>
              </a:rPr>
              <a:t>“</a:t>
            </a:r>
            <a:r>
              <a:rPr lang="en-US" sz="4400" b="1" i="1" dirty="0" err="1">
                <a:solidFill>
                  <a:schemeClr val="bg1"/>
                </a:solidFill>
                <a:effectLst/>
                <a:latin typeface="Arial" panose="020B0604020202020204" pitchFamily="34" charset="0"/>
              </a:rPr>
              <a:t>Những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câu</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Cách</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Ngôn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khác</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nhau</a:t>
            </a:r>
            <a:r>
              <a:rPr lang="en-US" sz="4400" b="1" i="1" dirty="0">
                <a:solidFill>
                  <a:schemeClr val="bg1"/>
                </a:solidFill>
                <a:effectLst/>
                <a:latin typeface="Arial" panose="020B0604020202020204" pitchFamily="34" charset="0"/>
              </a:rPr>
              <a:t>”.</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a:solidFill>
                  <a:schemeClr val="bg1"/>
                </a:solidFill>
                <a:effectLst/>
                <a:latin typeface="Arial" panose="020B0604020202020204" pitchFamily="34" charset="0"/>
              </a:rPr>
              <a:t>Cn 21, 1-6. 10-13</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8" y="2279652"/>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Châm</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Ngôn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0944" y="2974450"/>
            <a:ext cx="4187295" cy="225817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Lạy Chúa, xin hướng dẫn con vào đường lối chỉ thị Ngài (c. 35a).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118, 1. 27. 30. 34. 35. 44</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0"/>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118, 18 </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450457" y="687679"/>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Lạy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xin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giáo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huấn</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tuân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cứ</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pháp</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của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hết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lòng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vâng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theo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đó</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3E92AA-659B-44F2-8216-102FBE90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759"/>
            <a:ext cx="9144001" cy="5120741"/>
          </a:xfrm>
          <a:prstGeom prst="rect">
            <a:avLst/>
          </a:prstGeom>
        </p:spPr>
      </p:pic>
      <p:sp>
        <p:nvSpPr>
          <p:cNvPr id="8" name="TextBox 7">
            <a:extLst>
              <a:ext uri="{FF2B5EF4-FFF2-40B4-BE49-F238E27FC236}">
                <a16:creationId xmlns:a16="http://schemas.microsoft.com/office/drawing/2014/main" id="{39BA7398-477A-46DC-A2C2-E01D2C557BDC}"/>
              </a:ext>
            </a:extLst>
          </p:cNvPr>
          <p:cNvSpPr txBox="1"/>
          <p:nvPr/>
        </p:nvSpPr>
        <p:spPr>
          <a:xfrm>
            <a:off x="1723603" y="3066610"/>
            <a:ext cx="6684021"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8, 19-21</a:t>
            </a:r>
            <a:endParaRPr lang="en-US" sz="3600" b="1" dirty="0">
              <a:solidFill>
                <a:srgbClr val="FFFF00"/>
              </a:solidFill>
            </a:endParaRPr>
          </a:p>
        </p:txBody>
      </p:sp>
      <p:pic>
        <p:nvPicPr>
          <p:cNvPr id="10" name="Picture 9">
            <a:extLst>
              <a:ext uri="{FF2B5EF4-FFF2-40B4-BE49-F238E27FC236}">
                <a16:creationId xmlns:a16="http://schemas.microsoft.com/office/drawing/2014/main" id="{74C34823-2886-4EB8-8E61-B3B735E04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66" y="331775"/>
            <a:ext cx="1051964" cy="1051964"/>
          </a:xfrm>
          <a:prstGeom prst="rect">
            <a:avLst/>
          </a:prstGeom>
        </p:spPr>
      </p:pic>
    </p:spTree>
    <p:extLst>
      <p:ext uri="{BB962C8B-B14F-4D97-AF65-F5344CB8AC3E}">
        <p14:creationId xmlns:p14="http://schemas.microsoft.com/office/powerpoint/2010/main" val="3727826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3E92AA-659B-44F2-8216-102FBE90C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759"/>
            <a:ext cx="9144001" cy="5120741"/>
          </a:xfrm>
          <a:prstGeom prst="rect">
            <a:avLst/>
          </a:prstGeom>
        </p:spPr>
      </p:pic>
      <p:sp>
        <p:nvSpPr>
          <p:cNvPr id="8" name="TextBox 7">
            <a:extLst>
              <a:ext uri="{FF2B5EF4-FFF2-40B4-BE49-F238E27FC236}">
                <a16:creationId xmlns:a16="http://schemas.microsoft.com/office/drawing/2014/main" id="{39BA7398-477A-46DC-A2C2-E01D2C557BDC}"/>
              </a:ext>
            </a:extLst>
          </p:cNvPr>
          <p:cNvSpPr txBox="1"/>
          <p:nvPr/>
        </p:nvSpPr>
        <p:spPr>
          <a:xfrm>
            <a:off x="1723603" y="3066610"/>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BA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74C34823-2886-4EB8-8E61-B3B735E04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66" y="331775"/>
            <a:ext cx="1051964" cy="1051964"/>
          </a:xfrm>
          <a:prstGeom prst="rect">
            <a:avLst/>
          </a:prstGeom>
        </p:spPr>
      </p:pic>
    </p:spTree>
    <p:extLst>
      <p:ext uri="{BB962C8B-B14F-4D97-AF65-F5344CB8AC3E}">
        <p14:creationId xmlns:p14="http://schemas.microsoft.com/office/powerpoint/2010/main" val="2515327676"/>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996</TotalTime>
  <Words>200</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86</cp:revision>
  <dcterms:created xsi:type="dcterms:W3CDTF">2018-11-13T15:52:26Z</dcterms:created>
  <dcterms:modified xsi:type="dcterms:W3CDTF">2026-08-23T11:56:08Z</dcterms:modified>
</cp:coreProperties>
</file>