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5" r:id="rId7"/>
    <p:sldId id="278" r:id="rId8"/>
    <p:sldId id="282" r:id="rId9"/>
    <p:sldId id="283" r:id="rId10"/>
    <p:sldId id="346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B78397-C72C-4014-A743-4F237F431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EDA930-5D0D-4661-9806-BC3FE35DC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11" y="145657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379B9D-B98A-400D-BD29-C39DACD9AE04}"/>
              </a:ext>
            </a:extLst>
          </p:cNvPr>
          <p:cNvSpPr txBox="1"/>
          <p:nvPr/>
        </p:nvSpPr>
        <p:spPr>
          <a:xfrm>
            <a:off x="2071561" y="3042334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lạy Chúa, nếu Chúa nhớ hoài sự lỗi, nào ai chịu nổi được ư? Vì lạy Thiên Chúa Is-ra-el, Chúa thường rộng lượng thứ tha.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“Cắt bì là vô giá trị, nhưng chỉ có đức tin hoạt động bởi đức mến”.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4, 31b – 5, 6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542" y="3524309"/>
            <a:ext cx="3167697" cy="170831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rủ lòng thương xót đến con (c. 41a).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41. 43. 44. 45. 47. 48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Ga 6, 64b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69b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thần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có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</a:t>
            </a:r>
            <a:r>
              <a:rPr lang="en-US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B78397-C72C-4014-A743-4F237F431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EDA930-5D0D-4661-9806-BC3FE35DC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3" y="113289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379B9D-B98A-400D-BD29-C39DACD9AE04}"/>
              </a:ext>
            </a:extLst>
          </p:cNvPr>
          <p:cNvSpPr txBox="1"/>
          <p:nvPr/>
        </p:nvSpPr>
        <p:spPr>
          <a:xfrm>
            <a:off x="2176757" y="2937137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11, 37-41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616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Bọn giàu sang đã sa cơ nghèo đói; nhưng người tìm Chúa chẳng thiếu chi thiện hảo.</a:t>
            </a:r>
            <a:br>
              <a:rPr lang="vi-VN" sz="4400" b="1" dirty="0">
                <a:solidFill>
                  <a:schemeClr val="bg1"/>
                </a:solidFill>
              </a:rPr>
            </a:b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B78397-C72C-4014-A743-4F237F431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EDA930-5D0D-4661-9806-BC3FE35DC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3" y="113289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379B9D-B98A-400D-BD29-C39DACD9AE04}"/>
              </a:ext>
            </a:extLst>
          </p:cNvPr>
          <p:cNvSpPr txBox="1"/>
          <p:nvPr/>
        </p:nvSpPr>
        <p:spPr>
          <a:xfrm>
            <a:off x="2071561" y="3042334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102039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194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92</cp:revision>
  <dcterms:created xsi:type="dcterms:W3CDTF">2018-11-13T15:52:26Z</dcterms:created>
  <dcterms:modified xsi:type="dcterms:W3CDTF">2026-09-13T08:06:50Z</dcterms:modified>
</cp:coreProperties>
</file>