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1" r:id="rId7"/>
    <p:sldId id="278" r:id="rId8"/>
    <p:sldId id="282" r:id="rId9"/>
    <p:sldId id="283" r:id="rId10"/>
    <p:sldId id="35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08A5C4-C6D1-42CB-B4CE-D55BA67EE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54FAF-DCE8-470C-ADC4-1391D45B9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809EF1-41CF-4A95-889D-7B1DF5695E01}"/>
              </a:ext>
            </a:extLst>
          </p:cNvPr>
          <p:cNvSpPr txBox="1"/>
          <p:nvPr/>
        </p:nvSpPr>
        <p:spPr>
          <a:xfrm>
            <a:off x="1254265" y="310316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là Thiên Chúa chúng tôi, xin đừng bỏ rơi tôi, và xin đừng lìa xa tôi. Lạy Chúa là qu</a:t>
            </a:r>
            <a:r>
              <a:rPr lang="en-US" sz="44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vi-VN" sz="4400" b="1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ền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lực phần rỗi tôi, xin phù  giúp tôi.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"Người đã tự hạ mình, vì thế Thiên Chúa đã tôn vinh Người".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Pl 2, 5-11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189511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Philipphê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34804"/>
            <a:ext cx="4446239" cy="2397816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981404"/>
            <a:ext cx="839283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bởi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ca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ngợi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vang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Ðại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hội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26a).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21, 26b-27. 28-30a. 31-32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147, 12a và 15a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Giêrusalem, hãy ngợi khen Chúa, Ðấng đã sai lời Người xuống cõi trần ai.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08A5C4-C6D1-42CB-B4CE-D55BA67EE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54FAF-DCE8-470C-ADC4-1391D45B9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809EF1-41CF-4A95-889D-7B1DF5695E01}"/>
              </a:ext>
            </a:extLst>
          </p:cNvPr>
          <p:cNvSpPr txBox="1"/>
          <p:nvPr/>
        </p:nvSpPr>
        <p:spPr>
          <a:xfrm>
            <a:off x="1602223" y="3006055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14, 15-24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3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chỉ cho tôi biết đường lối trường sinh, và xin cho tôi no đầy hoan hỉ trước thiên nhan.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08A5C4-C6D1-42CB-B4CE-D55BA67EE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54FAF-DCE8-470C-ADC4-1391D45B9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809EF1-41CF-4A95-889D-7B1DF5695E01}"/>
              </a:ext>
            </a:extLst>
          </p:cNvPr>
          <p:cNvSpPr txBox="1"/>
          <p:nvPr/>
        </p:nvSpPr>
        <p:spPr>
          <a:xfrm>
            <a:off x="1254265" y="310316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42707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189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96</cp:revision>
  <dcterms:created xsi:type="dcterms:W3CDTF">2018-11-13T15:52:26Z</dcterms:created>
  <dcterms:modified xsi:type="dcterms:W3CDTF">2026-10-17T10:29:06Z</dcterms:modified>
</cp:coreProperties>
</file>