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5" r:id="rId10"/>
    <p:sldId id="9698" r:id="rId11"/>
    <p:sldId id="278" r:id="rId12"/>
    <p:sldId id="293" r:id="rId13"/>
    <p:sldId id="97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52858-7F31-49B5-9930-A6181084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067799" cy="514349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37D933-F5D7-4EE9-A10C-A83B013A5B6C}"/>
              </a:ext>
            </a:extLst>
          </p:cNvPr>
          <p:cNvSpPr txBox="1">
            <a:spLocks/>
          </p:cNvSpPr>
          <p:nvPr/>
        </p:nvSpPr>
        <p:spPr>
          <a:xfrm>
            <a:off x="2667000" y="3028950"/>
            <a:ext cx="60198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BA TUẦN IV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52858-7F31-49B5-9930-A6181084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067799" cy="514349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37D933-F5D7-4EE9-A10C-A83B013A5B6C}"/>
              </a:ext>
            </a:extLst>
          </p:cNvPr>
          <p:cNvSpPr txBox="1">
            <a:spLocks/>
          </p:cNvSpPr>
          <p:nvPr/>
        </p:nvSpPr>
        <p:spPr>
          <a:xfrm>
            <a:off x="2667000" y="3028950"/>
            <a:ext cx="60198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BA TUẦN IV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2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Hỡi những kẻ khát nước, hãy đến uống nước, và cả những kẻ không có tiền, cũng hãy đến mà uống vui vẻ.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95400" y="53711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96215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Ed 47, 1-9. 12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Ê-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dê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-ki-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“Tôi đã thấy nước từ bên phải đền thờ chảy ra, và nước ấy chảy đến ai, thì tất cả đều được cứu rỗi”.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5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en-US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45, 2-3. 5-6. 8-9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thiên binh hằng ở cùng ta, và ta được Chúa Gia-cóp hằng bảo vệ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667000" y="7429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 lạy Chúa, xin tạo cho con quả tim trong sạch. Xin ban lại cho con niềm vui ơn cứu độ.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52858-7F31-49B5-9930-A6181084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067799" cy="514349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37D933-F5D7-4EE9-A10C-A83B013A5B6C}"/>
              </a:ext>
            </a:extLst>
          </p:cNvPr>
          <p:cNvSpPr txBox="1">
            <a:spLocks/>
          </p:cNvSpPr>
          <p:nvPr/>
        </p:nvSpPr>
        <p:spPr>
          <a:xfrm>
            <a:off x="2667000" y="3028950"/>
            <a:ext cx="60198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5, 1-3a. 5-16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chăn nuôi tôi, tôi chẳng thiếu thốn chi, trên đồng cỏ xanh rì, Người thả tôi nằm nghỉ, tới nguồn nước, chỗ nghỉ ngơi, Người hướng dẫn tôi.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207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Chúa phán: Hỡi những kẻ khát nước, hãy đến uống nước, và cả những kẻ không có tiền, cũng hãy đến mà uống vui vẻ.</vt:lpstr>
      <vt:lpstr>PowerPoint Presentation</vt:lpstr>
      <vt:lpstr> Tv: 45, 2-3. 5-6. 8-9 Ðáp: Chúa thiên binh hằng ở cùng ta, và ta được Chúa Gia-cóp hằng bảo vệ</vt:lpstr>
      <vt:lpstr>Ôi lạy Chúa, xin tạo cho con quả tim trong sạch. Xin ban lại cho con niềm vui ơn cứu độ.</vt:lpstr>
      <vt:lpstr> </vt:lpstr>
      <vt:lpstr>PowerPoint Presentation</vt:lpstr>
      <vt:lpstr>Chúa chăn nuôi tôi, tôi chẳng thiếu thốn chi, trên đồng cỏ xanh rì, Người thả tôi nằm nghỉ, tới nguồn nước, chỗ nghỉ ngơi, Người hướng dẫn tôi.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80</cp:revision>
  <dcterms:created xsi:type="dcterms:W3CDTF">2023-01-29T22:00:16Z</dcterms:created>
  <dcterms:modified xsi:type="dcterms:W3CDTF">2025-03-25T02:40:44Z</dcterms:modified>
</cp:coreProperties>
</file>