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8" r:id="rId10"/>
    <p:sldId id="9698" r:id="rId11"/>
    <p:sldId id="278" r:id="rId12"/>
    <p:sldId id="293" r:id="rId13"/>
    <p:sldId id="977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77673-F5D1-4F6E-9400-99AF0719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9571C7E-0917-4806-BE44-9954F728B306}"/>
              </a:ext>
            </a:extLst>
          </p:cNvPr>
          <p:cNvSpPr txBox="1">
            <a:spLocks/>
          </p:cNvSpPr>
          <p:nvPr/>
        </p:nvSpPr>
        <p:spPr>
          <a:xfrm>
            <a:off x="3733800" y="209550"/>
            <a:ext cx="54102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THỨ BA TUẦN V MÙA CHAY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77673-F5D1-4F6E-9400-99AF0719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9571C7E-0917-4806-BE44-9954F728B306}"/>
              </a:ext>
            </a:extLst>
          </p:cNvPr>
          <p:cNvSpPr txBox="1">
            <a:spLocks/>
          </p:cNvSpPr>
          <p:nvPr/>
        </p:nvSpPr>
        <p:spPr>
          <a:xfrm>
            <a:off x="3733800" y="209550"/>
            <a:ext cx="54102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THỨ BA TUẦN V MÙA CHAY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6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 chờ đợi Chúa, hãy sống can trường, hãy phấn khởi tâm hồn và chờ đợi Chúa.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95400" y="53711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962150"/>
            <a:ext cx="8534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Ds 21, 4-9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Số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Kẻ nào bị rắn cắn mà nhìn lên con rắn đồng, thì được sống”.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5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101, 2-3. 16-18. 19-21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nhậm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nguyện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667000" y="7429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Hôm nay các ngươi đừng cứng lòng, nhưng hãy nghe tiếng Chúa phán.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77673-F5D1-4F6E-9400-99AF0719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9571C7E-0917-4806-BE44-9954F728B306}"/>
              </a:ext>
            </a:extLst>
          </p:cNvPr>
          <p:cNvSpPr txBox="1">
            <a:spLocks/>
          </p:cNvSpPr>
          <p:nvPr/>
        </p:nvSpPr>
        <p:spPr>
          <a:xfrm>
            <a:off x="2743200" y="3105150"/>
            <a:ext cx="54102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8, 21-30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29718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Khi nào ta chịu đưa lên cao khỏi đất, Ta sẽ kéo mọi người lên cùng Ta.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159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Hãy chờ đợi Chúa, hãy sống can trường, hãy phấn khởi tâm hồn và chờ đợi Chúa.</vt:lpstr>
      <vt:lpstr>PowerPoint Presentation</vt:lpstr>
      <vt:lpstr> Tv 101, 2-3. 16-18. 19-21 Ðáp: Lạy Chúa, xin nhậm lời con cầu nguyện, và cho tiếng con kêu lên tới Chúa</vt:lpstr>
      <vt:lpstr>Hôm nay các ngươi đừng cứng lòng, nhưng hãy nghe tiếng Chúa phán.</vt:lpstr>
      <vt:lpstr> </vt:lpstr>
      <vt:lpstr>PowerPoint Presentation</vt:lpstr>
      <vt:lpstr>Chúa phán: Khi nào ta chịu đưa lên cao khỏi đất, Ta sẽ kéo mọi người lên cùng Ta.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82</cp:revision>
  <dcterms:created xsi:type="dcterms:W3CDTF">2023-01-29T22:00:16Z</dcterms:created>
  <dcterms:modified xsi:type="dcterms:W3CDTF">2025-04-05T04:10:58Z</dcterms:modified>
</cp:coreProperties>
</file>