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notesMasterIdLst>
    <p:notesMasterId r:id="rId15"/>
  </p:notesMasterIdLst>
  <p:sldIdLst>
    <p:sldId id="256" r:id="rId4"/>
    <p:sldId id="358" r:id="rId5"/>
    <p:sldId id="387" r:id="rId6"/>
    <p:sldId id="370" r:id="rId7"/>
    <p:sldId id="463" r:id="rId8"/>
    <p:sldId id="477" r:id="rId9"/>
    <p:sldId id="461" r:id="rId10"/>
    <p:sldId id="414" r:id="rId11"/>
    <p:sldId id="422" r:id="rId12"/>
    <p:sldId id="433" r:id="rId13"/>
    <p:sldId id="478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1DE4D-090A-48C9-99B7-0BB1FB5F858F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4401-F08B-4ACC-99CD-2533AB8AC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3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04401-F08B-4ACC-99CD-2533AB8AC2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1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EEB441-9CF6-4C2E-977F-044BB5D231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2F57B3-4CA0-4A01-BB39-E96157811C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62" y="-18148"/>
            <a:ext cx="9144000" cy="51616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7E76CE-5A96-49F4-A76E-03A03D1146BB}"/>
              </a:ext>
            </a:extLst>
          </p:cNvPr>
          <p:cNvSpPr txBox="1"/>
          <p:nvPr/>
        </p:nvSpPr>
        <p:spPr>
          <a:xfrm>
            <a:off x="3505200" y="31051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THỨ BA TUẦN VI PHỤC SINH</a:t>
            </a:r>
            <a:endParaRPr lang="en-US" sz="28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EEB441-9CF6-4C2E-977F-044BB5D23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2F57B3-4CA0-4A01-BB39-E96157811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62" y="-18148"/>
            <a:ext cx="9144000" cy="51616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7E76CE-5A96-49F4-A76E-03A03D1146BB}"/>
              </a:ext>
            </a:extLst>
          </p:cNvPr>
          <p:cNvSpPr txBox="1"/>
          <p:nvPr/>
        </p:nvSpPr>
        <p:spPr>
          <a:xfrm>
            <a:off x="3505200" y="31051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THỨ BA TUẦN VI PHỤC SINH</a:t>
            </a:r>
            <a:endParaRPr lang="en-US" sz="2800" b="1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20372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28600" y="134791"/>
            <a:ext cx="9144000" cy="760559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Ca </a:t>
            </a:r>
            <a:r>
              <a:rPr lang="en-US" sz="6600" b="1" dirty="0" err="1">
                <a:solidFill>
                  <a:srgbClr val="C00000"/>
                </a:solidFill>
              </a:rPr>
              <a:t>Nhập</a:t>
            </a:r>
            <a:r>
              <a:rPr lang="en-US" sz="6600" b="1" dirty="0">
                <a:solidFill>
                  <a:srgbClr val="C00000"/>
                </a:solidFill>
              </a:rPr>
              <a:t> </a:t>
            </a:r>
            <a:r>
              <a:rPr lang="en-US" sz="66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533400" y="1123950"/>
            <a:ext cx="82677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hân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hoan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vinh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toàn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năng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thống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trị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09550"/>
            <a:ext cx="9067800" cy="2571750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</a:t>
            </a:r>
            <a: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16, 22-34</a:t>
            </a:r>
            <a:br>
              <a:rPr lang="en-US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vi-VN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“Anh hãy tin vào Chúa Giêsu, thì anh và cả nhà anh sẽ được cứu thoát”.</a:t>
            </a:r>
            <a:br>
              <a:rPr lang="en-US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76550"/>
            <a:ext cx="4724400" cy="226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352800" y="438150"/>
            <a:ext cx="266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1600200" y="1504950"/>
            <a:ext cx="6553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137, 1-2a. 2bc-3. 7c-8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09801"/>
            <a:ext cx="7467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Lạy Chúa, tay hữu Chúa khiến con được sống an lành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057400" y="285750"/>
            <a:ext cx="5257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Ga 14, 26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dạy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nhắc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nhở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tất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cả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gì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nói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8EEB441-9CF6-4C2E-977F-044BB5D23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2F57B3-4CA0-4A01-BB39-E96157811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62" y="-18148"/>
            <a:ext cx="9144000" cy="51616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7E76CE-5A96-49F4-A76E-03A03D1146BB}"/>
              </a:ext>
            </a:extLst>
          </p:cNvPr>
          <p:cNvSpPr txBox="1"/>
          <p:nvPr/>
        </p:nvSpPr>
        <p:spPr>
          <a:xfrm>
            <a:off x="3657600" y="2952750"/>
            <a:ext cx="533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1" i="0" dirty="0"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Phúc Âm: Ga 16, 5b-11</a:t>
            </a:r>
            <a:endParaRPr lang="en-US" sz="3600" b="1" i="0" dirty="0">
              <a:solidFill>
                <a:srgbClr val="00B0F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348631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Dâng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81000" y="438150"/>
            <a:ext cx="9144000" cy="1123950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533400" y="1504950"/>
            <a:ext cx="8458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Kitô đã phải chịu khổ hình và từ cõi chết sống lại, và như vậy Người được vinh quang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192</Words>
  <Application>Microsoft Office PowerPoint</Application>
  <PresentationFormat>On-screen Show (16:9)</PresentationFormat>
  <Paragraphs>16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Cv 16, 22-34 “Anh hãy tin vào Chúa Giêsu, thì anh và cả nhà anh sẽ được cứu thoát”. Bài trích sách Công vụ Tông Đồ.</vt:lpstr>
      <vt:lpstr>Ðáp: Lạy Chúa, tay hữu Chúa khiến con được sống an lành</vt:lpstr>
      <vt:lpstr>Alleluia, alleluia! – Thánh Thần sẽ dạy các con mọi điều; và sẽ nhắc nhở cho các con tất cả những gì Thầy đã nói với các con.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25</cp:revision>
  <dcterms:created xsi:type="dcterms:W3CDTF">2025-03-12T05:53:40Z</dcterms:created>
  <dcterms:modified xsi:type="dcterms:W3CDTF">2025-05-22T09:55:49Z</dcterms:modified>
</cp:coreProperties>
</file>