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65" r:id="rId11"/>
    <p:sldId id="1046" r:id="rId12"/>
    <p:sldId id="346" r:id="rId13"/>
    <p:sldId id="445" r:id="rId14"/>
    <p:sldId id="1066"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360432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2219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C66AE86-D16C-442D-BC84-29C3443BA7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82" y="0"/>
            <a:ext cx="9129628" cy="5143500"/>
          </a:xfrm>
        </p:spPr>
      </p:pic>
      <p:pic>
        <p:nvPicPr>
          <p:cNvPr id="9" name="Picture 8">
            <a:extLst>
              <a:ext uri="{FF2B5EF4-FFF2-40B4-BE49-F238E27FC236}">
                <a16:creationId xmlns:a16="http://schemas.microsoft.com/office/drawing/2014/main" id="{CD44C551-D574-4C45-B3CE-12F382A2F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85750"/>
            <a:ext cx="983458" cy="983458"/>
          </a:xfrm>
          <a:prstGeom prst="rect">
            <a:avLst/>
          </a:prstGeom>
        </p:spPr>
      </p:pic>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C66AE86-D16C-442D-BC84-29C3443BA7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82" y="0"/>
            <a:ext cx="9129628" cy="5143500"/>
          </a:xfrm>
        </p:spPr>
      </p:pic>
      <p:pic>
        <p:nvPicPr>
          <p:cNvPr id="9" name="Picture 8">
            <a:extLst>
              <a:ext uri="{FF2B5EF4-FFF2-40B4-BE49-F238E27FC236}">
                <a16:creationId xmlns:a16="http://schemas.microsoft.com/office/drawing/2014/main" id="{CD44C551-D574-4C45-B3CE-12F382A2F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85750"/>
            <a:ext cx="983458" cy="983458"/>
          </a:xfrm>
          <a:prstGeom prst="rect">
            <a:avLst/>
          </a:prstGeom>
        </p:spPr>
      </p:pic>
    </p:spTree>
    <p:extLst>
      <p:ext uri="{BB962C8B-B14F-4D97-AF65-F5344CB8AC3E}">
        <p14:creationId xmlns:p14="http://schemas.microsoft.com/office/powerpoint/2010/main" val="2085018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3350"/>
            <a:ext cx="8610600" cy="4400532"/>
          </a:xfrm>
        </p:spPr>
        <p:txBody>
          <a:bodyPr>
            <a:normAutofit fontScale="90000"/>
          </a:bodyPr>
          <a:lstStyle/>
          <a:p>
            <a:r>
              <a:rPr lang="vi-VN" sz="6600" b="1" i="0" dirty="0">
                <a:solidFill>
                  <a:srgbClr val="FFFF00"/>
                </a:solidFill>
                <a:effectLst/>
                <a:latin typeface="Arial" panose="020B0604020202020204" pitchFamily="34" charset="0"/>
              </a:rPr>
              <a:t>Ca nhập lễ</a:t>
            </a:r>
            <a:br>
              <a:rPr lang="vi-VN" sz="3200" b="0" i="0" dirty="0">
                <a:solidFill>
                  <a:srgbClr val="333333"/>
                </a:solidFill>
                <a:effectLst/>
                <a:latin typeface="Helvetica Neue"/>
              </a:rPr>
            </a:br>
            <a:r>
              <a:rPr lang="vi-VN" b="1" i="0" dirty="0">
                <a:solidFill>
                  <a:schemeClr val="bg1"/>
                </a:solidFill>
                <a:effectLst/>
                <a:latin typeface="Arial" panose="020B0604020202020204" pitchFamily="34" charset="0"/>
              </a:rPr>
              <a:t>Lạy Chúa, tôi đã tin cậy vào đức từ bi của Chúa. Xin cho lòng tôi hân hoan vì ơn Chúa cứu độ, tôi sẽ hát mừng Chúa, vì Chúa ban ân huệ cho tôi.</a:t>
            </a:r>
            <a:endParaRPr lang="vi-VN"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28"/>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954655"/>
          </a:xfrm>
          <a:prstGeom prst="rect">
            <a:avLst/>
          </a:prstGeom>
        </p:spPr>
        <p:txBody>
          <a:bodyPr wrap="square">
            <a:spAutoFit/>
          </a:bodyPr>
          <a:lstStyle/>
          <a:p>
            <a:pPr algn="ctr"/>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p>
          <a:p>
            <a:pPr algn="ctr"/>
            <a:r>
              <a:rPr lang="en-US" sz="4000" b="1" i="0" dirty="0" err="1">
                <a:solidFill>
                  <a:schemeClr val="bg1"/>
                </a:solidFill>
                <a:effectLst/>
                <a:latin typeface="Arial" panose="020B0604020202020204" pitchFamily="34" charset="0"/>
              </a:rPr>
              <a:t>Hc</a:t>
            </a:r>
            <a:r>
              <a:rPr lang="en-US" sz="4000" b="1" i="0" dirty="0">
                <a:solidFill>
                  <a:schemeClr val="bg1"/>
                </a:solidFill>
                <a:effectLst/>
                <a:latin typeface="Arial" panose="020B0604020202020204" pitchFamily="34" charset="0"/>
              </a:rPr>
              <a:t> 2, 1-13 (Hl 1-11)</a:t>
            </a:r>
            <a:endParaRPr lang="en-US" sz="4000" b="1" i="0" dirty="0">
              <a:solidFill>
                <a:schemeClr val="bg1"/>
              </a:solidFill>
              <a:effectLst/>
              <a:latin typeface="Helvetica Neue"/>
            </a:endParaRPr>
          </a:p>
          <a:p>
            <a:pPr algn="just"/>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Hãy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chuẩn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bị</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tâm</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hồn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để</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chịu</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cám</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dỗ</a:t>
            </a:r>
            <a:r>
              <a:rPr lang="en-US" sz="4000" b="1" i="1" dirty="0">
                <a:solidFill>
                  <a:schemeClr val="bg1"/>
                </a:solidFill>
                <a:effectLst/>
                <a:latin typeface="Arial" panose="020B0604020202020204" pitchFamily="34" charset="0"/>
              </a:rPr>
              <a:t>”.</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nn-NO" sz="6600" b="1" i="0" dirty="0">
                <a:solidFill>
                  <a:srgbClr val="FFFF00"/>
                </a:solidFill>
                <a:effectLst/>
                <a:latin typeface="Arial" panose="020B0604020202020204" pitchFamily="34" charset="0"/>
              </a:rPr>
              <a:t>Ðáp Ca: </a:t>
            </a:r>
            <a:br>
              <a:rPr lang="nn-NO" sz="6600" b="1" i="0" dirty="0">
                <a:solidFill>
                  <a:srgbClr val="FFFF00"/>
                </a:solidFill>
                <a:effectLst/>
                <a:latin typeface="Arial" panose="020B0604020202020204" pitchFamily="34" charset="0"/>
              </a:rPr>
            </a:br>
            <a:r>
              <a:rPr lang="en-US" sz="4000" b="1" i="0" dirty="0">
                <a:solidFill>
                  <a:schemeClr val="bg1"/>
                </a:solidFill>
                <a:effectLst/>
                <a:latin typeface="Arial" panose="020B0604020202020204" pitchFamily="34" charset="0"/>
              </a:rPr>
              <a:t>Tv 36, 3-4. 18-19. 27-28. 39-40.</a:t>
            </a:r>
            <a:br>
              <a:rPr lang="en-US" sz="4000" b="1" i="0" dirty="0">
                <a:solidFill>
                  <a:schemeClr val="bg1"/>
                </a:solidFill>
                <a:effectLst/>
                <a:latin typeface="Arial" panose="020B0604020202020204" pitchFamily="34" charset="0"/>
              </a:rPr>
            </a:br>
            <a:r>
              <a:rPr lang="en-US" sz="4000" b="1" i="0" dirty="0" err="1">
                <a:solidFill>
                  <a:schemeClr val="bg1"/>
                </a:solidFill>
                <a:effectLst/>
                <a:latin typeface="Arial" panose="020B0604020202020204" pitchFamily="34" charset="0"/>
              </a:rPr>
              <a:t>Ðáp</a:t>
            </a:r>
            <a:r>
              <a:rPr lang="en-US" sz="4000" b="1" i="0" dirty="0">
                <a:solidFill>
                  <a:schemeClr val="bg1"/>
                </a:solidFill>
                <a:effectLst/>
                <a:latin typeface="Arial" panose="020B0604020202020204" pitchFamily="34" charset="0"/>
              </a:rPr>
              <a:t>: </a:t>
            </a:r>
            <a:r>
              <a:rPr lang="vi-VN" sz="4000" b="1" i="0" dirty="0">
                <a:solidFill>
                  <a:schemeClr val="bg1"/>
                </a:solidFill>
                <a:effectLst/>
                <a:latin typeface="Arial" panose="020B0604020202020204" pitchFamily="34" charset="0"/>
              </a:rPr>
              <a:t>Bạn hãy phó thác đường lối mình cho Chúa, và để chính Người hành động</a:t>
            </a:r>
            <a:br>
              <a:rPr lang="en-US" sz="4800" b="0" i="0" dirty="0">
                <a:solidFill>
                  <a:schemeClr val="bg1"/>
                </a:solidFill>
                <a:effectLst/>
                <a:latin typeface="Helvetica Neue"/>
              </a:rPr>
            </a:br>
            <a:endParaRPr lang="en-US" sz="48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0" dirty="0">
                <a:solidFill>
                  <a:schemeClr val="bg1"/>
                </a:solidFill>
                <a:effectLst/>
                <a:latin typeface="Arial" panose="020B0604020202020204" pitchFamily="34" charset="0"/>
              </a:rPr>
              <a:t>– Ước chi hôm nay các bạn nghe tiếng Chúa, và đừng cứng lòng.–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C66AE86-D16C-442D-BC84-29C3443BA7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72" y="0"/>
            <a:ext cx="9129628" cy="5143500"/>
          </a:xfrm>
        </p:spPr>
      </p:pic>
      <p:pic>
        <p:nvPicPr>
          <p:cNvPr id="9" name="Picture 8">
            <a:extLst>
              <a:ext uri="{FF2B5EF4-FFF2-40B4-BE49-F238E27FC236}">
                <a16:creationId xmlns:a16="http://schemas.microsoft.com/office/drawing/2014/main" id="{CD44C551-D574-4C45-B3CE-12F382A2FE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85750"/>
            <a:ext cx="983458" cy="983458"/>
          </a:xfrm>
          <a:prstGeom prst="rect">
            <a:avLst/>
          </a:prstGeom>
        </p:spPr>
      </p:pic>
      <p:sp>
        <p:nvSpPr>
          <p:cNvPr id="5" name="TextBox 4">
            <a:extLst>
              <a:ext uri="{FF2B5EF4-FFF2-40B4-BE49-F238E27FC236}">
                <a16:creationId xmlns:a16="http://schemas.microsoft.com/office/drawing/2014/main" id="{7C6F0C27-566F-4E83-BBA8-86048E3021CD}"/>
              </a:ext>
            </a:extLst>
          </p:cNvPr>
          <p:cNvSpPr txBox="1"/>
          <p:nvPr/>
        </p:nvSpPr>
        <p:spPr>
          <a:xfrm>
            <a:off x="3657600" y="3333750"/>
            <a:ext cx="5288536" cy="461665"/>
          </a:xfrm>
          <a:prstGeom prst="rect">
            <a:avLst/>
          </a:prstGeom>
          <a:noFill/>
        </p:spPr>
        <p:txBody>
          <a:bodyPr wrap="square">
            <a:spAutoFit/>
          </a:bodyPr>
          <a:lstStyle/>
          <a:p>
            <a:r>
              <a:rPr lang="en-US" sz="2400" b="1" i="0" dirty="0" err="1">
                <a:solidFill>
                  <a:srgbClr val="00B0F0"/>
                </a:solidFill>
                <a:effectLst/>
                <a:latin typeface="Arial" panose="020B0604020202020204" pitchFamily="34" charset="0"/>
              </a:rPr>
              <a:t>Phúc</a:t>
            </a:r>
            <a:r>
              <a:rPr lang="en-US" sz="2400" b="1" i="0" dirty="0">
                <a:solidFill>
                  <a:srgbClr val="00B0F0"/>
                </a:solidFill>
                <a:effectLst/>
                <a:latin typeface="Arial" panose="020B0604020202020204" pitchFamily="34" charset="0"/>
              </a:rPr>
              <a:t> </a:t>
            </a:r>
            <a:r>
              <a:rPr lang="en-US" sz="2400" b="1" i="0" dirty="0" err="1">
                <a:solidFill>
                  <a:srgbClr val="00B0F0"/>
                </a:solidFill>
                <a:effectLst/>
                <a:latin typeface="Arial" panose="020B0604020202020204" pitchFamily="34" charset="0"/>
              </a:rPr>
              <a:t>Âm</a:t>
            </a:r>
            <a:r>
              <a:rPr lang="en-US" sz="2400" b="1" i="0" dirty="0">
                <a:solidFill>
                  <a:srgbClr val="00B0F0"/>
                </a:solidFill>
                <a:effectLst/>
                <a:latin typeface="Arial" panose="020B0604020202020204" pitchFamily="34" charset="0"/>
              </a:rPr>
              <a:t>: Mc 9, 29-36 (Hl 30-37)</a:t>
            </a:r>
            <a:endParaRPr lang="en-US" sz="2400" b="1" dirty="0">
              <a:solidFill>
                <a:srgbClr val="00B0F0"/>
              </a:solidFill>
            </a:endParaRPr>
          </a:p>
        </p:txBody>
      </p:sp>
    </p:spTree>
    <p:extLst>
      <p:ext uri="{BB962C8B-B14F-4D97-AF65-F5344CB8AC3E}">
        <p14:creationId xmlns:p14="http://schemas.microsoft.com/office/powerpoint/2010/main" val="3170704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28651"/>
            <a:ext cx="83058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kể</a:t>
            </a:r>
            <a:r>
              <a:rPr lang="en-US" b="1" i="0" dirty="0">
                <a:solidFill>
                  <a:schemeClr val="bg1"/>
                </a:solidFill>
                <a:effectLst/>
                <a:latin typeface="Arial" panose="020B0604020202020204" pitchFamily="34" charset="0"/>
              </a:rPr>
              <a:t> ra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điều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lùng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Tối</a:t>
            </a:r>
            <a:r>
              <a:rPr lang="en-US" b="1" i="0" dirty="0">
                <a:solidFill>
                  <a:schemeClr val="bg1"/>
                </a:solidFill>
                <a:effectLst/>
                <a:latin typeface="Arial" panose="020B0604020202020204" pitchFamily="34" charset="0"/>
              </a:rPr>
              <a:t> Cao,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mừng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rỡ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hoan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đàn</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a:t>
            </a:r>
            <a:br>
              <a:rPr lang="en-US" sz="4800" b="1"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183</Words>
  <Application>Microsoft Office PowerPoint</Application>
  <PresentationFormat>On-screen Show (16:9)</PresentationFormat>
  <Paragraphs>15</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Lạy Chúa, tôi đã tin cậy vào đức từ bi của Chúa. Xin cho lòng tôi hân hoan vì ơn Chúa cứu độ, tôi sẽ hát mừng Chúa, vì Chúa ban ân huệ cho tôi.</vt:lpstr>
      <vt:lpstr>PowerPoint Presentation</vt:lpstr>
      <vt:lpstr>Ðáp Ca:  Tv 36, 3-4. 18-19. 27-28. 39-40. Ðáp: Bạn hãy phó thác đường lối mình cho Chúa, và để chính Người hành động </vt:lpstr>
      <vt:lpstr>Alleluia – Alleluia – Ước chi hôm nay các bạn nghe tiếng Chúa, và đừng cứng lòng.– Alleluia.</vt:lpstr>
      <vt:lpstr>PowerPoint Presentation</vt:lpstr>
      <vt:lpstr>PowerPoint Presentation</vt:lpstr>
      <vt:lpstr>Ca hiệp lễ  Tôi sẽ kể ra mọi điều lạ lùng của Chúa. Lạy Đấng Tối Cao, tôi sẽ mừng rỡ hân hoan trong Chúa, và sẽ đàn ca danh Chúa.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137</cp:revision>
  <dcterms:created xsi:type="dcterms:W3CDTF">2021-12-05T01:20:54Z</dcterms:created>
  <dcterms:modified xsi:type="dcterms:W3CDTF">2025-02-14T14:23:48Z</dcterms:modified>
</cp:coreProperties>
</file>