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03" r:id="rId7"/>
    <p:sldId id="278" r:id="rId8"/>
    <p:sldId id="282" r:id="rId9"/>
    <p:sldId id="283" r:id="rId10"/>
    <p:sldId id="304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4E6BA5-80FB-4499-9295-7E44B78989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74"/>
            <a:ext cx="9200645" cy="513882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0F14013-C024-4384-A218-A49558850212}"/>
              </a:ext>
            </a:extLst>
          </p:cNvPr>
          <p:cNvSpPr txBox="1"/>
          <p:nvPr/>
        </p:nvSpPr>
        <p:spPr>
          <a:xfrm>
            <a:off x="2273459" y="3481862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V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III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CE21FD0-2265-4092-939A-CF86163807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80" y="165718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4E6BA5-80FB-4499-9295-7E44B78989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74"/>
            <a:ext cx="9200645" cy="513882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0F14013-C024-4384-A218-A49558850212}"/>
              </a:ext>
            </a:extLst>
          </p:cNvPr>
          <p:cNvSpPr txBox="1"/>
          <p:nvPr/>
        </p:nvSpPr>
        <p:spPr>
          <a:xfrm>
            <a:off x="2273459" y="3481862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V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III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CE21FD0-2265-4092-939A-CF86163807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80" y="165718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163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203821"/>
            <a:ext cx="8625439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đã cứu trợ tôi, đã đưa tôi đến chỗ thênh thang rộng rãi, và đã cứu sống tôi, bởi vì Người thương tôi.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11415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716756"/>
            <a:ext cx="8640961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ngài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tuyên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báo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ân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sủng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dành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anh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em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vậy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anh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em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ăn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ở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tiết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độ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hoàn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toàn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hy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vọng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Pr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1, 10-16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125758" y="3420681"/>
            <a:ext cx="889248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thư thứ nhất của </a:t>
            </a:r>
            <a:endParaRPr lang="en-US" sz="40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Thánh Phêrô Tông đồ.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716" y="3654365"/>
            <a:ext cx="2761284" cy="1489135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20799" y="1715547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Ðáp: Chúa đã công bố ơn cứu độ của Người (c. 2a).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736376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97, 1. 2-3ab. 3c-4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Xin Chúa cho con hiểu đường lối những huấn lệnh của Chúa, và con suy gẫm các điều lạ lùng của Chúa. –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F4E6BA5-80FB-4499-9295-7E44B78989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74"/>
            <a:ext cx="9200645" cy="513882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0F14013-C024-4384-A218-A49558850212}"/>
              </a:ext>
            </a:extLst>
          </p:cNvPr>
          <p:cNvSpPr txBox="1"/>
          <p:nvPr/>
        </p:nvSpPr>
        <p:spPr>
          <a:xfrm>
            <a:off x="2289643" y="3360482"/>
            <a:ext cx="65059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 ÂM: Mc 10, 28-31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CE21FD0-2265-4092-939A-CF86163807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680" y="165718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888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06347" y="1171366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hát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mừng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vì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ban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ân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huệ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ca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khen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thánh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danh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Đấng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Tối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Cao.</a:t>
            </a:r>
            <a:endParaRPr lang="vi-VN" sz="4400" b="1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824</TotalTime>
  <Words>189</Words>
  <Application>Microsoft Office PowerPoint</Application>
  <PresentationFormat>On-screen Show (16:9)</PresentationFormat>
  <Paragraphs>17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64</cp:revision>
  <dcterms:created xsi:type="dcterms:W3CDTF">2018-11-13T15:52:26Z</dcterms:created>
  <dcterms:modified xsi:type="dcterms:W3CDTF">2026-05-21T09:40:53Z</dcterms:modified>
</cp:coreProperties>
</file>