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4" r:id="rId2"/>
    <p:sldId id="257" r:id="rId3"/>
    <p:sldId id="258" r:id="rId4"/>
    <p:sldId id="260" r:id="rId5"/>
    <p:sldId id="275" r:id="rId6"/>
    <p:sldId id="303" r:id="rId7"/>
    <p:sldId id="278" r:id="rId8"/>
    <p:sldId id="282" r:id="rId9"/>
    <p:sldId id="283" r:id="rId10"/>
    <p:sldId id="304" r:id="rId11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E6BA5-80FB-4499-9295-7E44B789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4"/>
            <a:ext cx="9200645" cy="5138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14013-C024-4384-A218-A49558850212}"/>
              </a:ext>
            </a:extLst>
          </p:cNvPr>
          <p:cNvSpPr txBox="1"/>
          <p:nvPr/>
        </p:nvSpPr>
        <p:spPr>
          <a:xfrm>
            <a:off x="2273459" y="3481862"/>
            <a:ext cx="6505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V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III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E21FD0-2265-4092-939A-CF8616380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0" y="165718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E6BA5-80FB-4499-9295-7E44B789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4"/>
            <a:ext cx="9200645" cy="5138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14013-C024-4384-A218-A49558850212}"/>
              </a:ext>
            </a:extLst>
          </p:cNvPr>
          <p:cNvSpPr txBox="1"/>
          <p:nvPr/>
        </p:nvSpPr>
        <p:spPr>
          <a:xfrm>
            <a:off x="2273459" y="3481862"/>
            <a:ext cx="6505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V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III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E21FD0-2265-4092-939A-CF8616380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0" y="165718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6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203821"/>
            <a:ext cx="8625439" cy="28007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đã cứu trợ tôi, đã đưa tôi đến chỗ thênh thang rộng rãi, và đã cứu sống tôi, bởi vì Người thương tôi.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99368" y="11415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919057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Chuyên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giữ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răn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lễ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tế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Hc 35, 1-15 (Gr 1-12)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251518" y="2534960"/>
            <a:ext cx="8892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Huấn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09" y="3163986"/>
            <a:ext cx="3901914" cy="2104266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0799" y="1715547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Ai đi đường ngay thẳng, Ta chỉ cho thấy ơn Thiên Chúa cứu độ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49, 5-6. 7-8. 14 và 23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07339" y="22573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930247"/>
            <a:ext cx="8534400" cy="294583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Xin Chúa cho con hiểu đường lối những huấn lệnh của Chúa, và con suy gẫm các điều lạ lùng của Chúa. –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E6BA5-80FB-4499-9295-7E44B789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4"/>
            <a:ext cx="9200645" cy="5138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14013-C024-4384-A218-A49558850212}"/>
              </a:ext>
            </a:extLst>
          </p:cNvPr>
          <p:cNvSpPr txBox="1"/>
          <p:nvPr/>
        </p:nvSpPr>
        <p:spPr>
          <a:xfrm>
            <a:off x="2289643" y="3360482"/>
            <a:ext cx="6505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Mc 10, 28-31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E21FD0-2265-4092-939A-CF8616380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0" y="165718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600" y="34344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206347" y="1171366"/>
            <a:ext cx="873130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ân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huệ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khen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Tối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Cao.</a:t>
            </a:r>
            <a:endParaRPr lang="vi-VN" sz="44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176</Words>
  <Application>Microsoft Office PowerPoint</Application>
  <PresentationFormat>On-screen Show (16:9)</PresentationFormat>
  <Paragraphs>16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63</cp:revision>
  <dcterms:created xsi:type="dcterms:W3CDTF">2018-11-13T15:52:26Z</dcterms:created>
  <dcterms:modified xsi:type="dcterms:W3CDTF">2026-05-18T09:43:14Z</dcterms:modified>
</cp:coreProperties>
</file>