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61" r:id="rId10"/>
    <p:sldId id="9698" r:id="rId11"/>
    <p:sldId id="278" r:id="rId12"/>
    <p:sldId id="293" r:id="rId13"/>
    <p:sldId id="97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sau Lễ tro">
            <a:extLst>
              <a:ext uri="{FF2B5EF4-FFF2-40B4-BE49-F238E27FC236}">
                <a16:creationId xmlns:a16="http://schemas.microsoft.com/office/drawing/2014/main" id="{792076A5-9AEB-48FB-B07C-A76E2076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D281A-3CFB-426D-A0B8-C110F50ED5F7}"/>
              </a:ext>
            </a:extLst>
          </p:cNvPr>
          <p:cNvSpPr txBox="1"/>
          <p:nvPr/>
        </p:nvSpPr>
        <p:spPr>
          <a:xfrm>
            <a:off x="3048000" y="96976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SAU LỄ TRO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3AE97-8070-4CE9-8A17-E7BAADA9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sau Lễ tro">
            <a:extLst>
              <a:ext uri="{FF2B5EF4-FFF2-40B4-BE49-F238E27FC236}">
                <a16:creationId xmlns:a16="http://schemas.microsoft.com/office/drawing/2014/main" id="{792076A5-9AEB-48FB-B07C-A76E2076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D281A-3CFB-426D-A0B8-C110F50ED5F7}"/>
              </a:ext>
            </a:extLst>
          </p:cNvPr>
          <p:cNvSpPr txBox="1"/>
          <p:nvPr/>
        </p:nvSpPr>
        <p:spPr>
          <a:xfrm>
            <a:off x="3048000" y="96976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SAU LỄ TRO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3AE97-8070-4CE9-8A17-E7BAADA9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4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"/>
            <a:ext cx="8382000" cy="5143499"/>
          </a:xfrm>
        </p:spPr>
        <p:txBody>
          <a:bodyPr>
            <a:no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br>
              <a:rPr lang="vi-VN" sz="4000" dirty="0"/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nhậm lời chúng tôi, vì Chúa từ bi lân tuất; lạy Chúa, xin đoái nhìn đến chúng tôi theo lượng từ bi của Chúa.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58, 9b-14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“Ngươi hãy ca tụng Chúa khi ngươi bỏ đường lối của ngươi”.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85, 1-2. 3-4. 5-6</a:t>
            </a:r>
            <a:b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dạy con đường lối Chúa, để con sống theo chân lý của Ngài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Người ta sống không nguyên bởi bánh, nhưng bởi mọi lời do miệng Thiên Chúa phán ra.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67120"/>
            <a:ext cx="6689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7 sau Lễ tro">
            <a:extLst>
              <a:ext uri="{FF2B5EF4-FFF2-40B4-BE49-F238E27FC236}">
                <a16:creationId xmlns:a16="http://schemas.microsoft.com/office/drawing/2014/main" id="{792076A5-9AEB-48FB-B07C-A76E2076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3AE97-8070-4CE9-8A17-E7BAADA9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181487-9441-4CE5-ADB8-E49049FF6DEB}"/>
              </a:ext>
            </a:extLst>
          </p:cNvPr>
          <p:cNvSpPr txBox="1"/>
          <p:nvPr/>
        </p:nvSpPr>
        <p:spPr>
          <a:xfrm>
            <a:off x="4343400" y="2952750"/>
            <a:ext cx="464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Lc 5, 27-32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2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"/>
            <a:ext cx="7848600" cy="51434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Ca </a:t>
            </a:r>
            <a:r>
              <a:rPr lang="en-US" sz="5400" b="1" dirty="0" err="1">
                <a:solidFill>
                  <a:srgbClr val="FFFF00"/>
                </a:solidFill>
                <a:effectLst/>
                <a:cs typeface="Times New Roman" pitchFamily="18" charset="0"/>
              </a:rPr>
              <a:t>Hiệp</a:t>
            </a:r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/>
                <a:cs typeface="Times New Roman" pitchFamily="18" charset="0"/>
              </a:rPr>
              <a:t>Lễ</a:t>
            </a:r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br>
              <a:rPr lang="en-US" sz="6600" b="1" dirty="0">
                <a:solidFill>
                  <a:srgbClr val="FFFF00"/>
                </a:solidFill>
                <a:effectLst/>
                <a:cs typeface="Times New Roman" pitchFamily="18" charset="0"/>
              </a:rPr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chỉ cho chúng tôi đường đi của Chúa và xin dạy chúng tôi về lối bước của Ngài.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171</Words>
  <Application>Microsoft Office PowerPoint</Application>
  <PresentationFormat>On-screen Show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Ca nhập lễ Lạy Chúa, xin nhậm lời chúng tôi, vì Chúa từ bi lân tuất; lạy Chúa, xin đoái nhìn đến chúng tôi theo lượng từ bi của Chúa.</vt:lpstr>
      <vt:lpstr>PowerPoint Presentation</vt:lpstr>
      <vt:lpstr>Ðáp Ca:   Tv 85, 1-2. 3-4. 5-6 Ðáp: Lạy Chúa, xin dạy con đường lối Chúa, để con sống theo chân lý của Ngài</vt:lpstr>
      <vt:lpstr>Người ta sống không nguyên bởi bánh, nhưng bởi mọi lời do miệng Thiên Chúa phán ra.</vt:lpstr>
      <vt:lpstr>PowerPoint Presentation</vt:lpstr>
      <vt:lpstr>PowerPoint Presentation</vt:lpstr>
      <vt:lpstr>Ca Hiệp Lễ  Lạy Chúa, xin chỉ cho chúng tôi đường đi của Chúa và xin dạy chúng tôi về lối bước của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66</cp:revision>
  <dcterms:created xsi:type="dcterms:W3CDTF">2023-01-29T22:00:16Z</dcterms:created>
  <dcterms:modified xsi:type="dcterms:W3CDTF">2025-02-28T11:37:39Z</dcterms:modified>
</cp:coreProperties>
</file>