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74" r:id="rId2"/>
    <p:sldId id="257" r:id="rId3"/>
    <p:sldId id="258" r:id="rId4"/>
    <p:sldId id="260" r:id="rId5"/>
    <p:sldId id="275" r:id="rId6"/>
    <p:sldId id="323" r:id="rId7"/>
    <p:sldId id="278" r:id="rId8"/>
    <p:sldId id="282" r:id="rId9"/>
    <p:sldId id="283" r:id="rId10"/>
    <p:sldId id="306" r:id="rId11"/>
    <p:sldId id="324" r:id="rId12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39FFFF2-A4A3-41F1-A8E8-653BD2A812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5F29DD5-5C35-483E-AC55-5E5A4E5F7682}"/>
              </a:ext>
            </a:extLst>
          </p:cNvPr>
          <p:cNvSpPr txBox="1"/>
          <p:nvPr/>
        </p:nvSpPr>
        <p:spPr>
          <a:xfrm>
            <a:off x="1661909" y="3306585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BẢY TUẦN I MÙA CHAY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6548DC9-A5A7-4B49-9F71-043BBC5414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400" y="384203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B172D-3B4B-4B31-8844-E74626F7A693}"/>
              </a:ext>
            </a:extLst>
          </p:cNvPr>
          <p:cNvSpPr txBox="1"/>
          <p:nvPr/>
        </p:nvSpPr>
        <p:spPr>
          <a:xfrm>
            <a:off x="1549624" y="1708870"/>
            <a:ext cx="63401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KẾT LỄ</a:t>
            </a:r>
            <a:endParaRPr lang="en-US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4848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39FFFF2-A4A3-41F1-A8E8-653BD2A812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5F29DD5-5C35-483E-AC55-5E5A4E5F7682}"/>
              </a:ext>
            </a:extLst>
          </p:cNvPr>
          <p:cNvSpPr txBox="1"/>
          <p:nvPr/>
        </p:nvSpPr>
        <p:spPr>
          <a:xfrm>
            <a:off x="1661909" y="3306585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BẢY TUẦN I MÙA CHAY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6548DC9-A5A7-4B49-9F71-043BBC5414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400" y="384203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049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017704"/>
            <a:ext cx="8625439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Luật pháp Chúa toàn thiện, hoán cải tâm hồn, chứng tích đáng tin, soi sáng những người mê muội.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723645" y="-63872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844373"/>
            <a:ext cx="8640961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“Ðể ngươi trở thành dân thánh của Chúa là Thiên Chúa ngươi”.</a:t>
            </a:r>
            <a:endParaRPr lang="en-US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93291" y="255454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Ðnl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26, 16-19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319972" y="2966924"/>
            <a:ext cx="88924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Ðệ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Nhị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Luật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064" y="3527020"/>
            <a:ext cx="2863416" cy="1544214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386131" y="1992549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ai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tiến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thân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Luật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118, 1-2. 4-5. 7-8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566443" y="516856"/>
            <a:ext cx="77255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Câu Xướng Trước Phúc Âm</a:t>
            </a:r>
            <a:endParaRPr lang="en-US" sz="4400" b="1" dirty="0">
              <a:solidFill>
                <a:srgbClr val="FFFF00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1375310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>
              <a:buNone/>
            </a:pP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 ngươi hãy tìm điều lành, chớ đừng tìm điều dữ, để các ngươi được sống và Chúa sẽ ở cùng các ngươi.</a:t>
            </a:r>
            <a:endParaRPr lang="vi-VN" sz="4400" u="sng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39FFFF2-A4A3-41F1-A8E8-653BD2A812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5F29DD5-5C35-483E-AC55-5E5A4E5F7682}"/>
              </a:ext>
            </a:extLst>
          </p:cNvPr>
          <p:cNvSpPr txBox="1"/>
          <p:nvPr/>
        </p:nvSpPr>
        <p:spPr>
          <a:xfrm>
            <a:off x="1661909" y="3306585"/>
            <a:ext cx="65059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 Mt 5, 43-48</a:t>
            </a:r>
            <a:endParaRPr lang="en-US" sz="3200" b="1" dirty="0">
              <a:solidFill>
                <a:srgbClr val="FFFF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6548DC9-A5A7-4B49-9F71-043BBC5414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400" y="384203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058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425587" y="161841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06347" y="1420908"/>
            <a:ext cx="873130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phán: “Các ngươi hãy nên trọn lành như Cha các ngươi ở trên trời là Đấng trọn lành”.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917</TotalTime>
  <Words>160</Words>
  <Application>Microsoft Office PowerPoint</Application>
  <PresentationFormat>On-screen Show (16:9)</PresentationFormat>
  <Paragraphs>17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Albany</vt:lpstr>
      <vt:lpstr>Arial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77</cp:revision>
  <dcterms:created xsi:type="dcterms:W3CDTF">2018-11-13T15:52:26Z</dcterms:created>
  <dcterms:modified xsi:type="dcterms:W3CDTF">2026-02-18T12:15:59Z</dcterms:modified>
</cp:coreProperties>
</file>