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75" r:id="rId11"/>
    <p:sldId id="1046" r:id="rId12"/>
    <p:sldId id="346" r:id="rId13"/>
    <p:sldId id="445" r:id="rId14"/>
    <p:sldId id="1076"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16255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95729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
        <p:nvSpPr>
          <p:cNvPr id="4" name="Content Placeholder 3">
            <a:extLst>
              <a:ext uri="{FF2B5EF4-FFF2-40B4-BE49-F238E27FC236}">
                <a16:creationId xmlns:a16="http://schemas.microsoft.com/office/drawing/2014/main" id="{5B33AC98-41D3-41C4-B3BC-6A3F99F9DCDE}"/>
              </a:ext>
            </a:extLst>
          </p:cNvPr>
          <p:cNvSpPr>
            <a:spLocks noGrp="1"/>
          </p:cNvSpPr>
          <p:nvPr>
            <p:ph idx="1"/>
          </p:nvPr>
        </p:nvSpPr>
        <p:spPr/>
        <p:txBody>
          <a:bodyPr/>
          <a:lstStyle/>
          <a:p>
            <a:endParaRPr lang="en-US"/>
          </a:p>
        </p:txBody>
      </p:sp>
      <p:pic>
        <p:nvPicPr>
          <p:cNvPr id="1028" name="Picture 4" descr="Suy Niệm Lời Chúa | Thứ Bảy Tuần X Mùa Thường Niên | Mt 5,33-37 | Phút Cầu  Nguyện">
            <a:extLst>
              <a:ext uri="{FF2B5EF4-FFF2-40B4-BE49-F238E27FC236}">
                <a16:creationId xmlns:a16="http://schemas.microsoft.com/office/drawing/2014/main" id="{2123EA3B-59FB-4526-9852-8122FCCDD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39"/>
            <a:ext cx="9144000" cy="5158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884B15E-54D2-47EB-B301-6BA6A8E5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67877"/>
            <a:ext cx="895352" cy="895352"/>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
        <p:nvSpPr>
          <p:cNvPr id="4" name="Content Placeholder 3">
            <a:extLst>
              <a:ext uri="{FF2B5EF4-FFF2-40B4-BE49-F238E27FC236}">
                <a16:creationId xmlns:a16="http://schemas.microsoft.com/office/drawing/2014/main" id="{5B33AC98-41D3-41C4-B3BC-6A3F99F9DCDE}"/>
              </a:ext>
            </a:extLst>
          </p:cNvPr>
          <p:cNvSpPr>
            <a:spLocks noGrp="1"/>
          </p:cNvSpPr>
          <p:nvPr>
            <p:ph idx="1"/>
          </p:nvPr>
        </p:nvSpPr>
        <p:spPr/>
        <p:txBody>
          <a:bodyPr/>
          <a:lstStyle/>
          <a:p>
            <a:endParaRPr lang="en-US"/>
          </a:p>
        </p:txBody>
      </p:sp>
      <p:pic>
        <p:nvPicPr>
          <p:cNvPr id="1028" name="Picture 4" descr="Suy Niệm Lời Chúa | Thứ Bảy Tuần X Mùa Thường Niên | Mt 5,33-37 | Phút Cầu  Nguyện">
            <a:extLst>
              <a:ext uri="{FF2B5EF4-FFF2-40B4-BE49-F238E27FC236}">
                <a16:creationId xmlns:a16="http://schemas.microsoft.com/office/drawing/2014/main" id="{2123EA3B-59FB-4526-9852-8122FCCDD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39"/>
            <a:ext cx="9144000" cy="5158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884B15E-54D2-47EB-B301-6BA6A8E5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67877"/>
            <a:ext cx="895352" cy="895352"/>
          </a:xfrm>
          <a:prstGeom prst="rect">
            <a:avLst/>
          </a:prstGeom>
        </p:spPr>
      </p:pic>
    </p:spTree>
    <p:extLst>
      <p:ext uri="{BB962C8B-B14F-4D97-AF65-F5344CB8AC3E}">
        <p14:creationId xmlns:p14="http://schemas.microsoft.com/office/powerpoint/2010/main" val="4255417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04950"/>
            <a:ext cx="8229600" cy="2571732"/>
          </a:xfrm>
        </p:spPr>
        <p:txBody>
          <a:bodyPr>
            <a:noAutofit/>
          </a:bodyPr>
          <a:lstStyle/>
          <a:p>
            <a:pPr algn="just"/>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sự</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sáng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Đấng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cứu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độ</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sợ</a:t>
            </a:r>
            <a:r>
              <a:rPr lang="en-US" sz="4000" b="1" i="0" dirty="0">
                <a:solidFill>
                  <a:schemeClr val="bg1"/>
                </a:solidFill>
                <a:effectLst/>
                <a:latin typeface="Arial" panose="020B0604020202020204" pitchFamily="34" charset="0"/>
              </a:rPr>
              <a:t> chi ai?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Đấng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phù</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trợ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đời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gì</a:t>
            </a:r>
            <a:r>
              <a:rPr lang="en-US" sz="4000" b="1" i="0" dirty="0">
                <a:solidFill>
                  <a:schemeClr val="bg1"/>
                </a:solidFill>
                <a:effectLst/>
                <a:latin typeface="Arial" panose="020B0604020202020204" pitchFamily="34" charset="0"/>
              </a:rPr>
              <a:t> ai? Khi </a:t>
            </a:r>
            <a:r>
              <a:rPr lang="en-US" sz="4000" b="1" i="0" dirty="0" err="1">
                <a:solidFill>
                  <a:schemeClr val="bg1"/>
                </a:solidFill>
                <a:effectLst/>
                <a:latin typeface="Arial" panose="020B0604020202020204" pitchFamily="34" charset="0"/>
              </a:rPr>
              <a:t>những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đứa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ác</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xông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vào</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để</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xả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thịt</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bọn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thù</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ghét</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tôi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sẽ</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siêu</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té</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và</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ngã</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gục</a:t>
            </a:r>
            <a:r>
              <a:rPr lang="en-US" sz="4000" b="1" i="0" dirty="0">
                <a:solidFill>
                  <a:schemeClr val="bg1"/>
                </a:solidFill>
                <a:effectLst/>
                <a:latin typeface="Arial" panose="020B0604020202020204" pitchFamily="34" charset="0"/>
              </a:rPr>
              <a:t>.</a:t>
            </a:r>
            <a:r>
              <a:rPr lang="en-US" sz="4000" b="1" i="0" dirty="0">
                <a:solidFill>
                  <a:schemeClr val="bg1"/>
                </a:solidFill>
                <a:effectLst/>
                <a:latin typeface="arial" panose="020B0604020202020204" pitchFamily="34" charset="0"/>
              </a:rPr>
              <a:t>.</a:t>
            </a:r>
            <a:endParaRPr lang="vi-VN" sz="4000"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86000" y="13335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143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00B0F0"/>
                </a:solidFill>
                <a:effectLst/>
                <a:latin typeface="Arial" panose="020B0604020202020204" pitchFamily="34" charset="0"/>
              </a:rPr>
              <a:t>2Cor 5, 14-21</a:t>
            </a:r>
            <a:endParaRPr lang="en-US" sz="4000" dirty="0">
              <a:solidFill>
                <a:srgbClr val="00B0F0"/>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86279"/>
            <a:ext cx="4114801" cy="2204015"/>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304801" y="570587"/>
            <a:ext cx="8572499" cy="1200329"/>
          </a:xfrm>
          <a:prstGeom prst="rect">
            <a:avLst/>
          </a:prstGeom>
          <a:noFill/>
        </p:spPr>
        <p:txBody>
          <a:bodyPr wrap="square">
            <a:spAutoFit/>
          </a:bodyPr>
          <a:lstStyle/>
          <a:p>
            <a:pPr algn="just"/>
            <a:r>
              <a:rPr lang="en-US" sz="3600" b="1" i="1" dirty="0">
                <a:solidFill>
                  <a:schemeClr val="bg1"/>
                </a:solidFill>
                <a:effectLst/>
                <a:latin typeface="Arial" panose="020B0604020202020204" pitchFamily="34" charset="0"/>
              </a:rPr>
              <a:t>“</a:t>
            </a:r>
            <a:r>
              <a:rPr lang="en-US" sz="3600" b="1" i="1" dirty="0" err="1">
                <a:solidFill>
                  <a:schemeClr val="bg1"/>
                </a:solidFill>
                <a:effectLst/>
                <a:latin typeface="Arial" panose="020B0604020202020204" pitchFamily="34" charset="0"/>
              </a:rPr>
              <a:t>Ðấng</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không</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hề</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biết</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tội</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lỗi</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Thiên</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Chúa</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đã</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làm</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thành</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tội</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vì</a:t>
            </a:r>
            <a:r>
              <a:rPr lang="en-US" sz="3600" b="1" i="1" dirty="0">
                <a:solidFill>
                  <a:schemeClr val="bg1"/>
                </a:solidFill>
                <a:effectLst/>
                <a:latin typeface="Arial" panose="020B0604020202020204" pitchFamily="34" charset="0"/>
              </a:rPr>
              <a:t> </a:t>
            </a:r>
            <a:r>
              <a:rPr lang="en-US" sz="3600" b="1" i="1" dirty="0" err="1">
                <a:solidFill>
                  <a:schemeClr val="bg1"/>
                </a:solidFill>
                <a:effectLst/>
                <a:latin typeface="Arial" panose="020B0604020202020204" pitchFamily="34" charset="0"/>
              </a:rPr>
              <a:t>chúng</a:t>
            </a:r>
            <a:r>
              <a:rPr lang="en-US" sz="3600" b="1" i="1" dirty="0">
                <a:solidFill>
                  <a:schemeClr val="bg1"/>
                </a:solidFill>
                <a:effectLst/>
                <a:latin typeface="Arial" panose="020B0604020202020204" pitchFamily="34" charset="0"/>
              </a:rPr>
              <a:t> ta”.</a:t>
            </a:r>
            <a:endParaRPr lang="en-US" sz="36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28599" y="1885950"/>
            <a:ext cx="8610601" cy="1200329"/>
          </a:xfrm>
          <a:prstGeom prst="rect">
            <a:avLst/>
          </a:prstGeom>
          <a:noFill/>
        </p:spPr>
        <p:txBody>
          <a:bodyPr wrap="square">
            <a:spAutoFit/>
          </a:bodyPr>
          <a:lstStyle/>
          <a:p>
            <a:r>
              <a:rPr lang="vi-VN" sz="3600" b="0" i="0" dirty="0">
                <a:solidFill>
                  <a:srgbClr val="FFFF00"/>
                </a:solidFill>
                <a:effectLst/>
                <a:latin typeface="Arial" panose="020B0604020202020204" pitchFamily="34" charset="0"/>
              </a:rPr>
              <a:t>Trích thư thứ hai của Thánh Phaolô Tông đồ gửi tín hữu Côrintô.</a:t>
            </a:r>
            <a:endParaRPr lang="en-US" sz="3600" dirty="0">
              <a:solidFill>
                <a:srgbClr val="FFFF00"/>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853922"/>
            <a:ext cx="8610600" cy="2266950"/>
          </a:xfrm>
        </p:spPr>
        <p:txBody>
          <a:bodyPr>
            <a:normAutofit/>
          </a:bodyPr>
          <a:lstStyle/>
          <a:p>
            <a:pPr algn="just"/>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vi-VN" sz="1600"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Chúa là Ðấng thương xót và nhân ái</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9C55690-B645-4ED3-982D-7EA01AA981B3}"/>
              </a:ext>
            </a:extLst>
          </p:cNvPr>
          <p:cNvSpPr txBox="1"/>
          <p:nvPr/>
        </p:nvSpPr>
        <p:spPr>
          <a:xfrm>
            <a:off x="1752600" y="1207591"/>
            <a:ext cx="6096000" cy="646331"/>
          </a:xfrm>
          <a:prstGeom prst="rect">
            <a:avLst/>
          </a:prstGeom>
          <a:noFill/>
        </p:spPr>
        <p:txBody>
          <a:bodyPr wrap="square" rtlCol="0">
            <a:spAutoFit/>
          </a:bodyPr>
          <a:lstStyle/>
          <a:p>
            <a:r>
              <a:rPr lang="en-US" sz="3600" b="0" i="0" dirty="0">
                <a:solidFill>
                  <a:srgbClr val="00B0F0"/>
                </a:solidFill>
                <a:effectLst/>
                <a:latin typeface="Arial" panose="020B0604020202020204" pitchFamily="34" charset="0"/>
              </a:rPr>
              <a:t>Tv 102, 1-2, 3-4, 9-10, 11-12</a:t>
            </a:r>
            <a:endParaRPr lang="en-US" sz="3600" dirty="0">
              <a:solidFill>
                <a:srgbClr val="00B0F0"/>
              </a:solidFill>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065431"/>
            <a:ext cx="8305800" cy="3848100"/>
          </a:xfrm>
        </p:spPr>
        <p:txBody>
          <a:bodyPr>
            <a:noAutofit/>
          </a:bodyPr>
          <a:lstStyle/>
          <a:p>
            <a:pPr algn="just"/>
            <a:r>
              <a:rPr lang="vi-VN"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Ðức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Vua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Ðấng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bình</a:t>
            </a:r>
            <a:r>
              <a:rPr lang="en-US" b="1" i="0" dirty="0">
                <a:solidFill>
                  <a:schemeClr val="bg1"/>
                </a:solidFill>
                <a:effectLst/>
                <a:latin typeface="Arial" panose="020B0604020202020204" pitchFamily="34" charset="0"/>
              </a:rPr>
              <a:t> an </a:t>
            </a:r>
            <a:r>
              <a:rPr lang="en-US" b="1" i="0" dirty="0" err="1">
                <a:solidFill>
                  <a:schemeClr val="bg1"/>
                </a:solidFill>
                <a:effectLst/>
                <a:latin typeface="Arial" panose="020B0604020202020204" pitchFamily="34" charset="0"/>
              </a:rPr>
              <a:t>trên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quang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tầng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trời</a:t>
            </a:r>
            <a:r>
              <a:rPr lang="en-US" b="1" i="0" dirty="0">
                <a:solidFill>
                  <a:schemeClr val="bg1"/>
                </a:solidFill>
                <a:effectLst/>
                <a:latin typeface="Arial" panose="020B0604020202020204" pitchFamily="34" charset="0"/>
              </a:rPr>
              <a:t>. –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
        <p:nvSpPr>
          <p:cNvPr id="4" name="TextBox 3">
            <a:extLst>
              <a:ext uri="{FF2B5EF4-FFF2-40B4-BE49-F238E27FC236}">
                <a16:creationId xmlns:a16="http://schemas.microsoft.com/office/drawing/2014/main" id="{E169A9D0-85E7-40B4-A2EE-30E198D818B8}"/>
              </a:ext>
            </a:extLst>
          </p:cNvPr>
          <p:cNvSpPr txBox="1"/>
          <p:nvPr/>
        </p:nvSpPr>
        <p:spPr>
          <a:xfrm>
            <a:off x="2438400" y="229969"/>
            <a:ext cx="5181600" cy="646331"/>
          </a:xfrm>
          <a:prstGeom prst="rect">
            <a:avLst/>
          </a:prstGeom>
          <a:noFill/>
        </p:spPr>
        <p:txBody>
          <a:bodyPr wrap="square">
            <a:spAutoFit/>
          </a:bodyPr>
          <a:lstStyle/>
          <a:p>
            <a:r>
              <a:rPr lang="en-US" sz="3600" b="1" i="0" dirty="0">
                <a:solidFill>
                  <a:srgbClr val="FF0000"/>
                </a:solidFill>
                <a:effectLst/>
                <a:latin typeface="arial" panose="020B0604020202020204" pitchFamily="34" charset="0"/>
              </a:rPr>
              <a:t>Alleluia: </a:t>
            </a:r>
            <a:r>
              <a:rPr lang="en-US" sz="3600" b="1" i="0" dirty="0">
                <a:solidFill>
                  <a:srgbClr val="00B0F0"/>
                </a:solidFill>
                <a:effectLst/>
                <a:latin typeface="Arial" panose="020B0604020202020204" pitchFamily="34" charset="0"/>
              </a:rPr>
              <a:t>Lc 19, 38</a:t>
            </a:r>
            <a:endParaRPr lang="en-US" sz="3600" b="1" dirty="0">
              <a:solidFill>
                <a:srgbClr val="00B0F0"/>
              </a:solidFill>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
        <p:nvSpPr>
          <p:cNvPr id="4" name="Content Placeholder 3">
            <a:extLst>
              <a:ext uri="{FF2B5EF4-FFF2-40B4-BE49-F238E27FC236}">
                <a16:creationId xmlns:a16="http://schemas.microsoft.com/office/drawing/2014/main" id="{5B33AC98-41D3-41C4-B3BC-6A3F99F9DCDE}"/>
              </a:ext>
            </a:extLst>
          </p:cNvPr>
          <p:cNvSpPr>
            <a:spLocks noGrp="1"/>
          </p:cNvSpPr>
          <p:nvPr>
            <p:ph idx="1"/>
          </p:nvPr>
        </p:nvSpPr>
        <p:spPr/>
        <p:txBody>
          <a:bodyPr/>
          <a:lstStyle/>
          <a:p>
            <a:endParaRPr lang="en-US"/>
          </a:p>
        </p:txBody>
      </p:sp>
      <p:pic>
        <p:nvPicPr>
          <p:cNvPr id="1028" name="Picture 4" descr="Suy Niệm Lời Chúa | Thứ Bảy Tuần X Mùa Thường Niên | Mt 5,33-37 | Phút Cầu  Nguyện">
            <a:extLst>
              <a:ext uri="{FF2B5EF4-FFF2-40B4-BE49-F238E27FC236}">
                <a16:creationId xmlns:a16="http://schemas.microsoft.com/office/drawing/2014/main" id="{2123EA3B-59FB-4526-9852-8122FCCDD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39"/>
            <a:ext cx="9144000" cy="51587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884B15E-54D2-47EB-B301-6BA6A8E5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67877"/>
            <a:ext cx="895352" cy="895352"/>
          </a:xfrm>
          <a:prstGeom prst="rect">
            <a:avLst/>
          </a:prstGeom>
        </p:spPr>
      </p:pic>
      <p:sp>
        <p:nvSpPr>
          <p:cNvPr id="8" name="TextBox 7">
            <a:extLst>
              <a:ext uri="{FF2B5EF4-FFF2-40B4-BE49-F238E27FC236}">
                <a16:creationId xmlns:a16="http://schemas.microsoft.com/office/drawing/2014/main" id="{ADBFB0AB-526D-49D1-8A4A-6FDFFE67853F}"/>
              </a:ext>
            </a:extLst>
          </p:cNvPr>
          <p:cNvSpPr txBox="1"/>
          <p:nvPr/>
        </p:nvSpPr>
        <p:spPr>
          <a:xfrm>
            <a:off x="4518660" y="3046869"/>
            <a:ext cx="4191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5, 33-37</a:t>
            </a:r>
            <a:endParaRPr lang="en-US" sz="2800" b="1" dirty="0">
              <a:solidFill>
                <a:srgbClr val="FFFF00"/>
              </a:solidFill>
            </a:endParaRPr>
          </a:p>
        </p:txBody>
      </p:sp>
    </p:spTree>
    <p:extLst>
      <p:ext uri="{BB962C8B-B14F-4D97-AF65-F5344CB8AC3E}">
        <p14:creationId xmlns:p14="http://schemas.microsoft.com/office/powerpoint/2010/main" val="489883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84154"/>
            <a:ext cx="8229600" cy="2960786"/>
          </a:xfrm>
        </p:spPr>
        <p:txBody>
          <a:bodyPr>
            <a:normAutofit/>
          </a:bodyPr>
          <a:lstStyle/>
          <a:p>
            <a:pPr algn="just"/>
            <a:r>
              <a:rPr lang="vi-VN" b="1" i="0" dirty="0">
                <a:solidFill>
                  <a:schemeClr val="bg1"/>
                </a:solidFill>
                <a:effectLst/>
                <a:latin typeface="Arial" panose="020B0604020202020204" pitchFamily="34" charset="0"/>
              </a:rPr>
              <a:t>Thiên Chúa là tình yêu, và ai ở trong tình yêu, thì ở trong Thiên Chúa, và Thiên Chúa ở trong người ấy.</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220</Words>
  <Application>Microsoft Office PowerPoint</Application>
  <PresentationFormat>On-screen Show (16:9)</PresentationFormat>
  <Paragraphs>23</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sự sáng, là Đấng cứu độ tôi, tôi sợ chi ai? Chúa là Đấng phù trợ đời tôi, tôi sợ gì ai? Khi những đứa ác xông vào để xả thịt tôi, bọn thù ghét tôi sẽ siêu té và ngã gục..</vt:lpstr>
      <vt:lpstr>PowerPoint Presentation</vt:lpstr>
      <vt:lpstr>Ðáp:   Chúa là Ðấng thương xót và nhân ái</vt:lpstr>
      <vt:lpstr>Alleluia, alleluia! – Chúc tụng Ðức Vua, Ðấng nhân danh Chúa mà đến; bình an trên trời và vinh quang trên các tầng trời. – Alleluia.</vt:lpstr>
      <vt:lpstr>PowerPoint Presentation</vt:lpstr>
      <vt:lpstr>PowerPoint Presentation</vt:lpstr>
      <vt:lpstr>Thiên Chúa là tình yêu, và ai ở trong tình yêu, thì ở trong Thiên Chúa, và Thiên Chúa ở trong người ấy.</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151</cp:revision>
  <dcterms:created xsi:type="dcterms:W3CDTF">2021-12-05T01:20:54Z</dcterms:created>
  <dcterms:modified xsi:type="dcterms:W3CDTF">2025-06-06T06:07:53Z</dcterms:modified>
</cp:coreProperties>
</file>